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2"/>
  </p:notesMasterIdLst>
  <p:sldIdLst>
    <p:sldId id="256" r:id="rId2"/>
    <p:sldId id="264" r:id="rId3"/>
    <p:sldId id="257" r:id="rId4"/>
    <p:sldId id="260" r:id="rId5"/>
    <p:sldId id="258" r:id="rId6"/>
    <p:sldId id="261" r:id="rId7"/>
    <p:sldId id="262" r:id="rId8"/>
    <p:sldId id="259" r:id="rId9"/>
    <p:sldId id="265" r:id="rId10"/>
    <p:sldId id="263"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4" autoAdjust="0"/>
    <p:restoredTop sz="94660"/>
  </p:normalViewPr>
  <p:slideViewPr>
    <p:cSldViewPr>
      <p:cViewPr varScale="1">
        <p:scale>
          <a:sx n="69" d="100"/>
          <a:sy n="69" d="100"/>
        </p:scale>
        <p:origin x="-138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747839-8B4D-41AC-99F0-C501E197839E}" type="datetimeFigureOut">
              <a:rPr lang="en-US" smtClean="0"/>
              <a:t>5/2/2012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396DCA-09D3-457F-9FA9-731FF57655F1}" type="slidenum">
              <a:rPr lang="en-US" smtClean="0"/>
              <a:t>‹#›</a:t>
            </a:fld>
            <a:endParaRPr lang="en-US" dirty="0"/>
          </a:p>
        </p:txBody>
      </p:sp>
    </p:spTree>
    <p:extLst>
      <p:ext uri="{BB962C8B-B14F-4D97-AF65-F5344CB8AC3E}">
        <p14:creationId xmlns:p14="http://schemas.microsoft.com/office/powerpoint/2010/main" val="28067428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FCD14BD8-0426-4EFC-804F-A31B46A98348}" type="datetimeFigureOut">
              <a:rPr lang="en-US" smtClean="0"/>
              <a:t>5/2/2012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E85CCB-276A-4174-A5DA-43B397AD0C04}" type="slidenum">
              <a:rPr lang="en-US" smtClean="0"/>
              <a:t>‹#›</a:t>
            </a:fld>
            <a:endParaRPr lang="en-US" dirty="0"/>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D14BD8-0426-4EFC-804F-A31B46A98348}" type="datetimeFigureOut">
              <a:rPr lang="en-US" smtClean="0"/>
              <a:t>5/2/2012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E85CCB-276A-4174-A5DA-43B397AD0C04}"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D14BD8-0426-4EFC-804F-A31B46A98348}" type="datetimeFigureOut">
              <a:rPr lang="en-US" smtClean="0"/>
              <a:t>5/2/2012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E85CCB-276A-4174-A5DA-43B397AD0C04}"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FCD14BD8-0426-4EFC-804F-A31B46A98348}" type="datetimeFigureOut">
              <a:rPr lang="en-US" smtClean="0"/>
              <a:t>5/2/2012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E85CCB-276A-4174-A5DA-43B397AD0C04}" type="slidenum">
              <a:rPr lang="en-US" smtClean="0"/>
              <a:t>‹#›</a:t>
            </a:fld>
            <a:endParaRPr lang="en-US" dirty="0"/>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D14BD8-0426-4EFC-804F-A31B46A98348}" type="datetimeFigureOut">
              <a:rPr lang="en-US" smtClean="0"/>
              <a:t>5/2/2012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E85CCB-276A-4174-A5DA-43B397AD0C04}"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FCD14BD8-0426-4EFC-804F-A31B46A98348}" type="datetimeFigureOut">
              <a:rPr lang="en-US" smtClean="0"/>
              <a:t>5/2/2012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E85CCB-276A-4174-A5DA-43B397AD0C04}"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FCD14BD8-0426-4EFC-804F-A31B46A98348}" type="datetimeFigureOut">
              <a:rPr lang="en-US" smtClean="0"/>
              <a:t>5/2/2012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1E85CCB-276A-4174-A5DA-43B397AD0C04}"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CD14BD8-0426-4EFC-804F-A31B46A98348}" type="datetimeFigureOut">
              <a:rPr lang="en-US" smtClean="0"/>
              <a:t>5/2/2012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1E85CCB-276A-4174-A5DA-43B397AD0C04}"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D14BD8-0426-4EFC-804F-A31B46A98348}" type="datetimeFigureOut">
              <a:rPr lang="en-US" smtClean="0"/>
              <a:t>5/2/2012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1E85CCB-276A-4174-A5DA-43B397AD0C04}"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D14BD8-0426-4EFC-804F-A31B46A98348}" type="datetimeFigureOut">
              <a:rPr lang="en-US" smtClean="0"/>
              <a:t>5/2/2012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E85CCB-276A-4174-A5DA-43B397AD0C04}"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D14BD8-0426-4EFC-804F-A31B46A98348}" type="datetimeFigureOut">
              <a:rPr lang="en-US" smtClean="0"/>
              <a:t>5/2/2012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E85CCB-276A-4174-A5DA-43B397AD0C04}"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FCD14BD8-0426-4EFC-804F-A31B46A98348}" type="datetimeFigureOut">
              <a:rPr lang="en-US" smtClean="0"/>
              <a:t>5/2/2012</a:t>
            </a:fld>
            <a:endParaRPr lang="en-US" dirty="0"/>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dirty="0"/>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71E85CCB-276A-4174-A5DA-43B397AD0C04}"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hyperlink" Target="http://www.fi.edu/fellows/fellow1/oct98/create/sediment.htm" TargetMode="External"/><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hyperlink" Target="http://www.youtube.com/watch?v=rkGVE6wNAzo&amp;feature=related" TargetMode="External"/><Relationship Id="rId5" Type="http://schemas.openxmlformats.org/officeDocument/2006/relationships/hyperlink" Target="http://www.youtube.com/watch?v=w_FFBFcN7eY" TargetMode="External"/><Relationship Id="rId4" Type="http://schemas.openxmlformats.org/officeDocument/2006/relationships/hyperlink" Target="http://www.fi.edu/fellows/fellow1/oct98/create/metamorph.ht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2.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slideLayout" Target="../slideLayouts/slideLayout2.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Tino Pham, Zach Slagle, Alexys C., and Alyssa</a:t>
            </a:r>
            <a:endParaRPr lang="en-US" dirty="0"/>
          </a:p>
        </p:txBody>
      </p:sp>
      <p:sp>
        <p:nvSpPr>
          <p:cNvPr id="2" name="Title 1"/>
          <p:cNvSpPr>
            <a:spLocks noGrp="1"/>
          </p:cNvSpPr>
          <p:nvPr>
            <p:ph type="ctrTitle"/>
          </p:nvPr>
        </p:nvSpPr>
        <p:spPr/>
        <p:txBody>
          <a:bodyPr/>
          <a:lstStyle/>
          <a:p>
            <a:r>
              <a:rPr lang="en-US" dirty="0" smtClean="0"/>
              <a:t>The rock cycle</a:t>
            </a:r>
            <a:endParaRPr lang="en-US" dirty="0"/>
          </a:p>
        </p:txBody>
      </p:sp>
    </p:spTree>
    <p:custDataLst>
      <p:tags r:id="rId1"/>
    </p:custDataLst>
    <p:extLst>
      <p:ext uri="{BB962C8B-B14F-4D97-AF65-F5344CB8AC3E}">
        <p14:creationId xmlns:p14="http://schemas.microsoft.com/office/powerpoint/2010/main" val="705238249"/>
      </p:ext>
    </p:extLst>
  </p:cSld>
  <p:clrMapOvr>
    <a:masterClrMapping/>
  </p:clrMapOvr>
  <mc:AlternateContent xmlns:mc="http://schemas.openxmlformats.org/markup-compatibility/2006">
    <mc:Choice xmlns:p14="http://schemas.microsoft.com/office/powerpoint/2010/main" Requires="p14">
      <p:transition spd="slow" p14:dur="1200" advTm="11645">
        <p:dissolve/>
      </p:transition>
    </mc:Choice>
    <mc:Fallback>
      <p:transition spd="slow" advTm="11645">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Credits and Websites</a:t>
            </a:r>
            <a:endParaRPr lang="en-US" dirty="0"/>
          </a:p>
        </p:txBody>
      </p:sp>
      <p:sp>
        <p:nvSpPr>
          <p:cNvPr id="3" name="Content Placeholder 2"/>
          <p:cNvSpPr>
            <a:spLocks noGrp="1"/>
          </p:cNvSpPr>
          <p:nvPr>
            <p:ph sz="quarter" idx="13"/>
          </p:nvPr>
        </p:nvSpPr>
        <p:spPr/>
        <p:txBody>
          <a:bodyPr>
            <a:normAutofit lnSpcReduction="10000"/>
          </a:bodyPr>
          <a:lstStyle/>
          <a:p>
            <a:r>
              <a:rPr lang="en-US" dirty="0">
                <a:hlinkClick r:id="rId3"/>
              </a:rPr>
              <a:t>http://www.fi.edu/fellows/fellow1/oct98/create/igneous.htm</a:t>
            </a:r>
          </a:p>
          <a:p>
            <a:r>
              <a:rPr lang="en-US" dirty="0" smtClean="0">
                <a:hlinkClick r:id="rId3"/>
              </a:rPr>
              <a:t>http</a:t>
            </a:r>
            <a:r>
              <a:rPr lang="en-US" dirty="0">
                <a:hlinkClick r:id="rId3"/>
              </a:rPr>
              <a:t>://</a:t>
            </a:r>
            <a:r>
              <a:rPr lang="en-US" dirty="0" smtClean="0">
                <a:hlinkClick r:id="rId3"/>
              </a:rPr>
              <a:t>www.fi.edu/fellows/fellow1/oct98/create/sediment.htm</a:t>
            </a:r>
            <a:endParaRPr lang="en-US" dirty="0" smtClean="0"/>
          </a:p>
          <a:p>
            <a:r>
              <a:rPr lang="en-US" dirty="0">
                <a:hlinkClick r:id="rId4"/>
              </a:rPr>
              <a:t>http://</a:t>
            </a:r>
            <a:r>
              <a:rPr lang="en-US" dirty="0" smtClean="0">
                <a:hlinkClick r:id="rId4"/>
              </a:rPr>
              <a:t>www.fi.edu/fellows/fellow1/oct98/create/metamorph.htm</a:t>
            </a:r>
            <a:endParaRPr lang="en-US" dirty="0" smtClean="0"/>
          </a:p>
          <a:p>
            <a:r>
              <a:rPr lang="en-US" dirty="0">
                <a:hlinkClick r:id="rId5"/>
              </a:rPr>
              <a:t>http://</a:t>
            </a:r>
            <a:r>
              <a:rPr lang="en-US" dirty="0" smtClean="0">
                <a:hlinkClick r:id="rId5"/>
              </a:rPr>
              <a:t>www.youtube.com/watch?v=w_FFBFcN7eY</a:t>
            </a:r>
            <a:endParaRPr lang="en-US" dirty="0" smtClean="0"/>
          </a:p>
          <a:p>
            <a:r>
              <a:rPr lang="en-US" dirty="0">
                <a:hlinkClick r:id="rId6"/>
              </a:rPr>
              <a:t>http://</a:t>
            </a:r>
            <a:r>
              <a:rPr lang="en-US" dirty="0" smtClean="0">
                <a:hlinkClick r:id="rId6"/>
              </a:rPr>
              <a:t>www.youtube.com/watch?v=rkGVE6wNAzo&amp;feature=related</a:t>
            </a:r>
            <a:endParaRPr lang="en-US" dirty="0" smtClean="0"/>
          </a:p>
          <a:p>
            <a:r>
              <a:rPr lang="en-US" dirty="0" smtClean="0"/>
              <a:t>PowerPoint</a:t>
            </a:r>
          </a:p>
          <a:p>
            <a:r>
              <a:rPr lang="en-US" dirty="0" smtClean="0"/>
              <a:t>Tino Pham</a:t>
            </a:r>
          </a:p>
          <a:p>
            <a:r>
              <a:rPr lang="en-US" dirty="0" smtClean="0"/>
              <a:t>Zach Slagle</a:t>
            </a:r>
          </a:p>
          <a:p>
            <a:r>
              <a:rPr lang="en-US" dirty="0" smtClean="0"/>
              <a:t>Others </a:t>
            </a:r>
          </a:p>
          <a:p>
            <a:r>
              <a:rPr lang="en-US" dirty="0" smtClean="0"/>
              <a:t>Alyssa </a:t>
            </a:r>
          </a:p>
          <a:p>
            <a:r>
              <a:rPr lang="en-US" dirty="0" smtClean="0"/>
              <a:t>Alexys C.</a:t>
            </a:r>
            <a:endParaRPr lang="en-US" dirty="0" smtClean="0"/>
          </a:p>
          <a:p>
            <a:pPr marL="137160" indent="0">
              <a:buNone/>
            </a:pPr>
            <a:endParaRPr lang="en-US" dirty="0" smtClean="0"/>
          </a:p>
          <a:p>
            <a:endParaRPr lang="en-US" dirty="0" smtClean="0"/>
          </a:p>
          <a:p>
            <a:endParaRPr lang="en-US" dirty="0"/>
          </a:p>
        </p:txBody>
      </p:sp>
    </p:spTree>
    <p:custDataLst>
      <p:tags r:id="rId1"/>
    </p:custDataLst>
    <p:extLst>
      <p:ext uri="{BB962C8B-B14F-4D97-AF65-F5344CB8AC3E}">
        <p14:creationId xmlns:p14="http://schemas.microsoft.com/office/powerpoint/2010/main" val="3709723198"/>
      </p:ext>
    </p:extLst>
  </p:cSld>
  <p:clrMapOvr>
    <a:masterClrMapping/>
  </p:clrMapOvr>
  <mc:AlternateContent xmlns:mc="http://schemas.openxmlformats.org/markup-compatibility/2006">
    <mc:Choice xmlns:p14="http://schemas.microsoft.com/office/powerpoint/2010/main" Requires="p14">
      <p:transition spd="slow" p14:dur="2000" advTm="1225"/>
    </mc:Choice>
    <mc:Fallback>
      <p:transition spd="slow" advTm="122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p:cTn id="25"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7" dur="500"/>
                                        <p:tgtEl>
                                          <p:spTgt spid="3">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mph" presetSubtype="0" fill="hold" grpId="0" nodeType="clickEffect">
                                  <p:stCondLst>
                                    <p:cond delay="0"/>
                                  </p:stCondLst>
                                  <p:childTnLst>
                                    <p:animRot by="21600000">
                                      <p:cBhvr>
                                        <p:cTn id="31" dur="2000" fill="hold"/>
                                        <p:tgtEl>
                                          <p:spTgt spid="3">
                                            <p:txEl>
                                              <p:pRg st="2" end="2"/>
                                            </p:txEl>
                                          </p:spTgt>
                                        </p:tgtEl>
                                        <p:attrNameLst>
                                          <p:attrName>r</p:attrName>
                                        </p:attrNameLst>
                                      </p:cBhvr>
                                    </p:animRot>
                                  </p:childTnLst>
                                </p:cTn>
                              </p:par>
                            </p:childTnLst>
                          </p:cTn>
                        </p:par>
                      </p:childTnLst>
                    </p:cTn>
                  </p:par>
                  <p:par>
                    <p:cTn id="32" fill="hold">
                      <p:stCondLst>
                        <p:cond delay="indefinite"/>
                      </p:stCondLst>
                      <p:childTnLst>
                        <p:par>
                          <p:cTn id="33" fill="hold">
                            <p:stCondLst>
                              <p:cond delay="0"/>
                            </p:stCondLst>
                            <p:childTnLst>
                              <p:par>
                                <p:cTn id="34" presetID="26" presetClass="entr" presetSubtype="0"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Effect transition="in" filter="wipe(down)">
                                      <p:cBhvr>
                                        <p:cTn id="36" dur="580">
                                          <p:stCondLst>
                                            <p:cond delay="0"/>
                                          </p:stCondLst>
                                        </p:cTn>
                                        <p:tgtEl>
                                          <p:spTgt spid="3">
                                            <p:txEl>
                                              <p:pRg st="3" end="3"/>
                                            </p:txEl>
                                          </p:spTgt>
                                        </p:tgtEl>
                                      </p:cBhvr>
                                    </p:animEffect>
                                    <p:anim calcmode="lin" valueType="num">
                                      <p:cBhvr>
                                        <p:cTn id="37"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38"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39"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40"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41"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42" dur="26">
                                          <p:stCondLst>
                                            <p:cond delay="650"/>
                                          </p:stCondLst>
                                        </p:cTn>
                                        <p:tgtEl>
                                          <p:spTgt spid="3">
                                            <p:txEl>
                                              <p:pRg st="3" end="3"/>
                                            </p:txEl>
                                          </p:spTgt>
                                        </p:tgtEl>
                                      </p:cBhvr>
                                      <p:to x="100000" y="60000"/>
                                    </p:animScale>
                                    <p:animScale>
                                      <p:cBhvr>
                                        <p:cTn id="43" dur="166" decel="50000">
                                          <p:stCondLst>
                                            <p:cond delay="676"/>
                                          </p:stCondLst>
                                        </p:cTn>
                                        <p:tgtEl>
                                          <p:spTgt spid="3">
                                            <p:txEl>
                                              <p:pRg st="3" end="3"/>
                                            </p:txEl>
                                          </p:spTgt>
                                        </p:tgtEl>
                                      </p:cBhvr>
                                      <p:to x="100000" y="100000"/>
                                    </p:animScale>
                                    <p:animScale>
                                      <p:cBhvr>
                                        <p:cTn id="44" dur="26">
                                          <p:stCondLst>
                                            <p:cond delay="1312"/>
                                          </p:stCondLst>
                                        </p:cTn>
                                        <p:tgtEl>
                                          <p:spTgt spid="3">
                                            <p:txEl>
                                              <p:pRg st="3" end="3"/>
                                            </p:txEl>
                                          </p:spTgt>
                                        </p:tgtEl>
                                      </p:cBhvr>
                                      <p:to x="100000" y="80000"/>
                                    </p:animScale>
                                    <p:animScale>
                                      <p:cBhvr>
                                        <p:cTn id="45" dur="166" decel="50000">
                                          <p:stCondLst>
                                            <p:cond delay="1338"/>
                                          </p:stCondLst>
                                        </p:cTn>
                                        <p:tgtEl>
                                          <p:spTgt spid="3">
                                            <p:txEl>
                                              <p:pRg st="3" end="3"/>
                                            </p:txEl>
                                          </p:spTgt>
                                        </p:tgtEl>
                                      </p:cBhvr>
                                      <p:to x="100000" y="100000"/>
                                    </p:animScale>
                                    <p:animScale>
                                      <p:cBhvr>
                                        <p:cTn id="46" dur="26">
                                          <p:stCondLst>
                                            <p:cond delay="1642"/>
                                          </p:stCondLst>
                                        </p:cTn>
                                        <p:tgtEl>
                                          <p:spTgt spid="3">
                                            <p:txEl>
                                              <p:pRg st="3" end="3"/>
                                            </p:txEl>
                                          </p:spTgt>
                                        </p:tgtEl>
                                      </p:cBhvr>
                                      <p:to x="100000" y="90000"/>
                                    </p:animScale>
                                    <p:animScale>
                                      <p:cBhvr>
                                        <p:cTn id="47" dur="166" decel="50000">
                                          <p:stCondLst>
                                            <p:cond delay="1668"/>
                                          </p:stCondLst>
                                        </p:cTn>
                                        <p:tgtEl>
                                          <p:spTgt spid="3">
                                            <p:txEl>
                                              <p:pRg st="3" end="3"/>
                                            </p:txEl>
                                          </p:spTgt>
                                        </p:tgtEl>
                                      </p:cBhvr>
                                      <p:to x="100000" y="100000"/>
                                    </p:animScale>
                                    <p:animScale>
                                      <p:cBhvr>
                                        <p:cTn id="48" dur="26">
                                          <p:stCondLst>
                                            <p:cond delay="1808"/>
                                          </p:stCondLst>
                                        </p:cTn>
                                        <p:tgtEl>
                                          <p:spTgt spid="3">
                                            <p:txEl>
                                              <p:pRg st="3" end="3"/>
                                            </p:txEl>
                                          </p:spTgt>
                                        </p:tgtEl>
                                      </p:cBhvr>
                                      <p:to x="100000" y="95000"/>
                                    </p:animScale>
                                    <p:animScale>
                                      <p:cBhvr>
                                        <p:cTn id="49" dur="166" decel="50000">
                                          <p:stCondLst>
                                            <p:cond delay="1834"/>
                                          </p:stCondLst>
                                        </p:cTn>
                                        <p:tgtEl>
                                          <p:spTgt spid="3">
                                            <p:txEl>
                                              <p:pRg st="3" end="3"/>
                                            </p:txEl>
                                          </p:spTgt>
                                        </p:tgtEl>
                                      </p:cBhvr>
                                      <p:to x="100000" y="100000"/>
                                    </p:animScale>
                                  </p:childTnLst>
                                </p:cTn>
                              </p:par>
                            </p:childTnLst>
                          </p:cTn>
                        </p:par>
                      </p:childTnLst>
                    </p:cTn>
                  </p:par>
                  <p:par>
                    <p:cTn id="50" fill="hold">
                      <p:stCondLst>
                        <p:cond delay="indefinite"/>
                      </p:stCondLst>
                      <p:childTnLst>
                        <p:par>
                          <p:cTn id="51" fill="hold">
                            <p:stCondLst>
                              <p:cond delay="0"/>
                            </p:stCondLst>
                            <p:childTnLst>
                              <p:par>
                                <p:cTn id="52" presetID="26" presetClass="entr" presetSubtype="0" fill="hold" grpId="0" nodeType="clickEffect">
                                  <p:stCondLst>
                                    <p:cond delay="0"/>
                                  </p:stCondLst>
                                  <p:childTnLst>
                                    <p:set>
                                      <p:cBhvr>
                                        <p:cTn id="53" dur="1" fill="hold">
                                          <p:stCondLst>
                                            <p:cond delay="0"/>
                                          </p:stCondLst>
                                        </p:cTn>
                                        <p:tgtEl>
                                          <p:spTgt spid="3">
                                            <p:txEl>
                                              <p:pRg st="4" end="4"/>
                                            </p:txEl>
                                          </p:spTgt>
                                        </p:tgtEl>
                                        <p:attrNameLst>
                                          <p:attrName>style.visibility</p:attrName>
                                        </p:attrNameLst>
                                      </p:cBhvr>
                                      <p:to>
                                        <p:strVal val="visible"/>
                                      </p:to>
                                    </p:set>
                                    <p:animEffect transition="in" filter="wipe(down)">
                                      <p:cBhvr>
                                        <p:cTn id="54" dur="580">
                                          <p:stCondLst>
                                            <p:cond delay="0"/>
                                          </p:stCondLst>
                                        </p:cTn>
                                        <p:tgtEl>
                                          <p:spTgt spid="3">
                                            <p:txEl>
                                              <p:pRg st="4" end="4"/>
                                            </p:txEl>
                                          </p:spTgt>
                                        </p:tgtEl>
                                      </p:cBhvr>
                                    </p:animEffect>
                                    <p:anim calcmode="lin" valueType="num">
                                      <p:cBhvr>
                                        <p:cTn id="55"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56"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57"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58"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59"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60" dur="26">
                                          <p:stCondLst>
                                            <p:cond delay="650"/>
                                          </p:stCondLst>
                                        </p:cTn>
                                        <p:tgtEl>
                                          <p:spTgt spid="3">
                                            <p:txEl>
                                              <p:pRg st="4" end="4"/>
                                            </p:txEl>
                                          </p:spTgt>
                                        </p:tgtEl>
                                      </p:cBhvr>
                                      <p:to x="100000" y="60000"/>
                                    </p:animScale>
                                    <p:animScale>
                                      <p:cBhvr>
                                        <p:cTn id="61" dur="166" decel="50000">
                                          <p:stCondLst>
                                            <p:cond delay="676"/>
                                          </p:stCondLst>
                                        </p:cTn>
                                        <p:tgtEl>
                                          <p:spTgt spid="3">
                                            <p:txEl>
                                              <p:pRg st="4" end="4"/>
                                            </p:txEl>
                                          </p:spTgt>
                                        </p:tgtEl>
                                      </p:cBhvr>
                                      <p:to x="100000" y="100000"/>
                                    </p:animScale>
                                    <p:animScale>
                                      <p:cBhvr>
                                        <p:cTn id="62" dur="26">
                                          <p:stCondLst>
                                            <p:cond delay="1312"/>
                                          </p:stCondLst>
                                        </p:cTn>
                                        <p:tgtEl>
                                          <p:spTgt spid="3">
                                            <p:txEl>
                                              <p:pRg st="4" end="4"/>
                                            </p:txEl>
                                          </p:spTgt>
                                        </p:tgtEl>
                                      </p:cBhvr>
                                      <p:to x="100000" y="80000"/>
                                    </p:animScale>
                                    <p:animScale>
                                      <p:cBhvr>
                                        <p:cTn id="63" dur="166" decel="50000">
                                          <p:stCondLst>
                                            <p:cond delay="1338"/>
                                          </p:stCondLst>
                                        </p:cTn>
                                        <p:tgtEl>
                                          <p:spTgt spid="3">
                                            <p:txEl>
                                              <p:pRg st="4" end="4"/>
                                            </p:txEl>
                                          </p:spTgt>
                                        </p:tgtEl>
                                      </p:cBhvr>
                                      <p:to x="100000" y="100000"/>
                                    </p:animScale>
                                    <p:animScale>
                                      <p:cBhvr>
                                        <p:cTn id="64" dur="26">
                                          <p:stCondLst>
                                            <p:cond delay="1642"/>
                                          </p:stCondLst>
                                        </p:cTn>
                                        <p:tgtEl>
                                          <p:spTgt spid="3">
                                            <p:txEl>
                                              <p:pRg st="4" end="4"/>
                                            </p:txEl>
                                          </p:spTgt>
                                        </p:tgtEl>
                                      </p:cBhvr>
                                      <p:to x="100000" y="90000"/>
                                    </p:animScale>
                                    <p:animScale>
                                      <p:cBhvr>
                                        <p:cTn id="65" dur="166" decel="50000">
                                          <p:stCondLst>
                                            <p:cond delay="1668"/>
                                          </p:stCondLst>
                                        </p:cTn>
                                        <p:tgtEl>
                                          <p:spTgt spid="3">
                                            <p:txEl>
                                              <p:pRg st="4" end="4"/>
                                            </p:txEl>
                                          </p:spTgt>
                                        </p:tgtEl>
                                      </p:cBhvr>
                                      <p:to x="100000" y="100000"/>
                                    </p:animScale>
                                    <p:animScale>
                                      <p:cBhvr>
                                        <p:cTn id="66" dur="26">
                                          <p:stCondLst>
                                            <p:cond delay="1808"/>
                                          </p:stCondLst>
                                        </p:cTn>
                                        <p:tgtEl>
                                          <p:spTgt spid="3">
                                            <p:txEl>
                                              <p:pRg st="4" end="4"/>
                                            </p:txEl>
                                          </p:spTgt>
                                        </p:tgtEl>
                                      </p:cBhvr>
                                      <p:to x="100000" y="95000"/>
                                    </p:animScale>
                                    <p:animScale>
                                      <p:cBhvr>
                                        <p:cTn id="67" dur="166" decel="50000">
                                          <p:stCondLst>
                                            <p:cond delay="1834"/>
                                          </p:stCondLst>
                                        </p:cTn>
                                        <p:tgtEl>
                                          <p:spTgt spid="3">
                                            <p:txEl>
                                              <p:pRg st="4" end="4"/>
                                            </p:txEl>
                                          </p:spTgt>
                                        </p:tgtEl>
                                      </p:cBhvr>
                                      <p:to x="100000" y="100000"/>
                                    </p:animScale>
                                  </p:childTnLst>
                                </p:cTn>
                              </p:par>
                            </p:childTnLst>
                          </p:cTn>
                        </p:par>
                      </p:childTnLst>
                    </p:cTn>
                  </p:par>
                  <p:par>
                    <p:cTn id="68" fill="hold">
                      <p:stCondLst>
                        <p:cond delay="indefinite"/>
                      </p:stCondLst>
                      <p:childTnLst>
                        <p:par>
                          <p:cTn id="69" fill="hold">
                            <p:stCondLst>
                              <p:cond delay="0"/>
                            </p:stCondLst>
                            <p:childTnLst>
                              <p:par>
                                <p:cTn id="70" presetID="31" presetClass="entr" presetSubtype="0" fill="hold" grpId="0" nodeType="clickEffect">
                                  <p:stCondLst>
                                    <p:cond delay="0"/>
                                  </p:stCondLst>
                                  <p:childTnLst>
                                    <p:set>
                                      <p:cBhvr>
                                        <p:cTn id="71" dur="1" fill="hold">
                                          <p:stCondLst>
                                            <p:cond delay="0"/>
                                          </p:stCondLst>
                                        </p:cTn>
                                        <p:tgtEl>
                                          <p:spTgt spid="3">
                                            <p:txEl>
                                              <p:pRg st="5" end="5"/>
                                            </p:txEl>
                                          </p:spTgt>
                                        </p:tgtEl>
                                        <p:attrNameLst>
                                          <p:attrName>style.visibility</p:attrName>
                                        </p:attrNameLst>
                                      </p:cBhvr>
                                      <p:to>
                                        <p:strVal val="visible"/>
                                      </p:to>
                                    </p:set>
                                    <p:anim calcmode="lin" valueType="num">
                                      <p:cBhvr>
                                        <p:cTn id="72"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73"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74"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75" dur="1000"/>
                                        <p:tgtEl>
                                          <p:spTgt spid="3">
                                            <p:txEl>
                                              <p:pRg st="5" end="5"/>
                                            </p:txEl>
                                          </p:spTgt>
                                        </p:tgtEl>
                                      </p:cBhvr>
                                    </p:animEffect>
                                  </p:childTnLst>
                                </p:cTn>
                              </p:par>
                              <p:par>
                                <p:cTn id="76" presetID="31" presetClass="entr" presetSubtype="0" fill="hold" grpId="0" nodeType="withEffect">
                                  <p:stCondLst>
                                    <p:cond delay="0"/>
                                  </p:stCondLst>
                                  <p:childTnLst>
                                    <p:set>
                                      <p:cBhvr>
                                        <p:cTn id="77" dur="1" fill="hold">
                                          <p:stCondLst>
                                            <p:cond delay="0"/>
                                          </p:stCondLst>
                                        </p:cTn>
                                        <p:tgtEl>
                                          <p:spTgt spid="3">
                                            <p:txEl>
                                              <p:pRg st="6" end="6"/>
                                            </p:txEl>
                                          </p:spTgt>
                                        </p:tgtEl>
                                        <p:attrNameLst>
                                          <p:attrName>style.visibility</p:attrName>
                                        </p:attrNameLst>
                                      </p:cBhvr>
                                      <p:to>
                                        <p:strVal val="visible"/>
                                      </p:to>
                                    </p:set>
                                    <p:anim calcmode="lin" valueType="num">
                                      <p:cBhvr>
                                        <p:cTn id="78"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79"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80"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81" dur="1000"/>
                                        <p:tgtEl>
                                          <p:spTgt spid="3">
                                            <p:txEl>
                                              <p:pRg st="6" end="6"/>
                                            </p:txEl>
                                          </p:spTgt>
                                        </p:tgtEl>
                                      </p:cBhvr>
                                    </p:animEffect>
                                  </p:childTnLst>
                                </p:cTn>
                              </p:par>
                              <p:par>
                                <p:cTn id="82" presetID="31" presetClass="entr" presetSubtype="0" fill="hold" grpId="0" nodeType="withEffect">
                                  <p:stCondLst>
                                    <p:cond delay="0"/>
                                  </p:stCondLst>
                                  <p:childTnLst>
                                    <p:set>
                                      <p:cBhvr>
                                        <p:cTn id="83" dur="1" fill="hold">
                                          <p:stCondLst>
                                            <p:cond delay="0"/>
                                          </p:stCondLst>
                                        </p:cTn>
                                        <p:tgtEl>
                                          <p:spTgt spid="3">
                                            <p:txEl>
                                              <p:pRg st="7" end="7"/>
                                            </p:txEl>
                                          </p:spTgt>
                                        </p:tgtEl>
                                        <p:attrNameLst>
                                          <p:attrName>style.visibility</p:attrName>
                                        </p:attrNameLst>
                                      </p:cBhvr>
                                      <p:to>
                                        <p:strVal val="visible"/>
                                      </p:to>
                                    </p:set>
                                    <p:anim calcmode="lin" valueType="num">
                                      <p:cBhvr>
                                        <p:cTn id="84"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85"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86"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87" dur="1000"/>
                                        <p:tgtEl>
                                          <p:spTgt spid="3">
                                            <p:txEl>
                                              <p:pRg st="7" end="7"/>
                                            </p:txEl>
                                          </p:spTgt>
                                        </p:tgtEl>
                                      </p:cBhvr>
                                    </p:animEffect>
                                  </p:childTnLst>
                                </p:cTn>
                              </p:par>
                              <p:par>
                                <p:cTn id="88" presetID="31" presetClass="entr" presetSubtype="0" fill="hold" grpId="0" nodeType="withEffect">
                                  <p:stCondLst>
                                    <p:cond delay="0"/>
                                  </p:stCondLst>
                                  <p:childTnLst>
                                    <p:set>
                                      <p:cBhvr>
                                        <p:cTn id="89" dur="1" fill="hold">
                                          <p:stCondLst>
                                            <p:cond delay="0"/>
                                          </p:stCondLst>
                                        </p:cTn>
                                        <p:tgtEl>
                                          <p:spTgt spid="3">
                                            <p:txEl>
                                              <p:pRg st="8" end="8"/>
                                            </p:txEl>
                                          </p:spTgt>
                                        </p:tgtEl>
                                        <p:attrNameLst>
                                          <p:attrName>style.visibility</p:attrName>
                                        </p:attrNameLst>
                                      </p:cBhvr>
                                      <p:to>
                                        <p:strVal val="visible"/>
                                      </p:to>
                                    </p:set>
                                    <p:anim calcmode="lin" valueType="num">
                                      <p:cBhvr>
                                        <p:cTn id="90"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91"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92"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93" dur="1000"/>
                                        <p:tgtEl>
                                          <p:spTgt spid="3">
                                            <p:txEl>
                                              <p:pRg st="8" end="8"/>
                                            </p:txEl>
                                          </p:spTgt>
                                        </p:tgtEl>
                                      </p:cBhvr>
                                    </p:animEffect>
                                  </p:childTnLst>
                                </p:cTn>
                              </p:par>
                              <p:par>
                                <p:cTn id="94" presetID="31" presetClass="entr" presetSubtype="0" fill="hold" grpId="0" nodeType="withEffect">
                                  <p:stCondLst>
                                    <p:cond delay="0"/>
                                  </p:stCondLst>
                                  <p:childTnLst>
                                    <p:set>
                                      <p:cBhvr>
                                        <p:cTn id="95" dur="1" fill="hold">
                                          <p:stCondLst>
                                            <p:cond delay="0"/>
                                          </p:stCondLst>
                                        </p:cTn>
                                        <p:tgtEl>
                                          <p:spTgt spid="3">
                                            <p:txEl>
                                              <p:pRg st="9" end="9"/>
                                            </p:txEl>
                                          </p:spTgt>
                                        </p:tgtEl>
                                        <p:attrNameLst>
                                          <p:attrName>style.visibility</p:attrName>
                                        </p:attrNameLst>
                                      </p:cBhvr>
                                      <p:to>
                                        <p:strVal val="visible"/>
                                      </p:to>
                                    </p:set>
                                    <p:anim calcmode="lin" valueType="num">
                                      <p:cBhvr>
                                        <p:cTn id="96" dur="1000" fill="hold"/>
                                        <p:tgtEl>
                                          <p:spTgt spid="3">
                                            <p:txEl>
                                              <p:pRg st="9" end="9"/>
                                            </p:txEl>
                                          </p:spTgt>
                                        </p:tgtEl>
                                        <p:attrNameLst>
                                          <p:attrName>ppt_w</p:attrName>
                                        </p:attrNameLst>
                                      </p:cBhvr>
                                      <p:tavLst>
                                        <p:tav tm="0">
                                          <p:val>
                                            <p:fltVal val="0"/>
                                          </p:val>
                                        </p:tav>
                                        <p:tav tm="100000">
                                          <p:val>
                                            <p:strVal val="#ppt_w"/>
                                          </p:val>
                                        </p:tav>
                                      </p:tavLst>
                                    </p:anim>
                                    <p:anim calcmode="lin" valueType="num">
                                      <p:cBhvr>
                                        <p:cTn id="97" dur="1000" fill="hold"/>
                                        <p:tgtEl>
                                          <p:spTgt spid="3">
                                            <p:txEl>
                                              <p:pRg st="9" end="9"/>
                                            </p:txEl>
                                          </p:spTgt>
                                        </p:tgtEl>
                                        <p:attrNameLst>
                                          <p:attrName>ppt_h</p:attrName>
                                        </p:attrNameLst>
                                      </p:cBhvr>
                                      <p:tavLst>
                                        <p:tav tm="0">
                                          <p:val>
                                            <p:fltVal val="0"/>
                                          </p:val>
                                        </p:tav>
                                        <p:tav tm="100000">
                                          <p:val>
                                            <p:strVal val="#ppt_h"/>
                                          </p:val>
                                        </p:tav>
                                      </p:tavLst>
                                    </p:anim>
                                    <p:anim calcmode="lin" valueType="num">
                                      <p:cBhvr>
                                        <p:cTn id="98" dur="1000" fill="hold"/>
                                        <p:tgtEl>
                                          <p:spTgt spid="3">
                                            <p:txEl>
                                              <p:pRg st="9" end="9"/>
                                            </p:txEl>
                                          </p:spTgt>
                                        </p:tgtEl>
                                        <p:attrNameLst>
                                          <p:attrName>style.rotation</p:attrName>
                                        </p:attrNameLst>
                                      </p:cBhvr>
                                      <p:tavLst>
                                        <p:tav tm="0">
                                          <p:val>
                                            <p:fltVal val="90"/>
                                          </p:val>
                                        </p:tav>
                                        <p:tav tm="100000">
                                          <p:val>
                                            <p:fltVal val="0"/>
                                          </p:val>
                                        </p:tav>
                                      </p:tavLst>
                                    </p:anim>
                                    <p:animEffect transition="in" filter="fade">
                                      <p:cBhvr>
                                        <p:cTn id="99" dur="1000"/>
                                        <p:tgtEl>
                                          <p:spTgt spid="3">
                                            <p:txEl>
                                              <p:pRg st="9" end="9"/>
                                            </p:txEl>
                                          </p:spTgt>
                                        </p:tgtEl>
                                      </p:cBhvr>
                                    </p:animEffect>
                                  </p:childTnLst>
                                </p:cTn>
                              </p:par>
                              <p:par>
                                <p:cTn id="100" presetID="31" presetClass="entr" presetSubtype="0" fill="hold" grpId="0" nodeType="withEffect">
                                  <p:stCondLst>
                                    <p:cond delay="0"/>
                                  </p:stCondLst>
                                  <p:childTnLst>
                                    <p:set>
                                      <p:cBhvr>
                                        <p:cTn id="101" dur="1" fill="hold">
                                          <p:stCondLst>
                                            <p:cond delay="0"/>
                                          </p:stCondLst>
                                        </p:cTn>
                                        <p:tgtEl>
                                          <p:spTgt spid="3">
                                            <p:txEl>
                                              <p:pRg st="10" end="10"/>
                                            </p:txEl>
                                          </p:spTgt>
                                        </p:tgtEl>
                                        <p:attrNameLst>
                                          <p:attrName>style.visibility</p:attrName>
                                        </p:attrNameLst>
                                      </p:cBhvr>
                                      <p:to>
                                        <p:strVal val="visible"/>
                                      </p:to>
                                    </p:set>
                                    <p:anim calcmode="lin" valueType="num">
                                      <p:cBhvr>
                                        <p:cTn id="102" dur="10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103" dur="1000" fill="hold"/>
                                        <p:tgtEl>
                                          <p:spTgt spid="3">
                                            <p:txEl>
                                              <p:pRg st="10" end="10"/>
                                            </p:txEl>
                                          </p:spTgt>
                                        </p:tgtEl>
                                        <p:attrNameLst>
                                          <p:attrName>ppt_h</p:attrName>
                                        </p:attrNameLst>
                                      </p:cBhvr>
                                      <p:tavLst>
                                        <p:tav tm="0">
                                          <p:val>
                                            <p:fltVal val="0"/>
                                          </p:val>
                                        </p:tav>
                                        <p:tav tm="100000">
                                          <p:val>
                                            <p:strVal val="#ppt_h"/>
                                          </p:val>
                                        </p:tav>
                                      </p:tavLst>
                                    </p:anim>
                                    <p:anim calcmode="lin" valueType="num">
                                      <p:cBhvr>
                                        <p:cTn id="104" dur="1000" fill="hold"/>
                                        <p:tgtEl>
                                          <p:spTgt spid="3">
                                            <p:txEl>
                                              <p:pRg st="10" end="10"/>
                                            </p:txEl>
                                          </p:spTgt>
                                        </p:tgtEl>
                                        <p:attrNameLst>
                                          <p:attrName>style.rotation</p:attrName>
                                        </p:attrNameLst>
                                      </p:cBhvr>
                                      <p:tavLst>
                                        <p:tav tm="0">
                                          <p:val>
                                            <p:fltVal val="90"/>
                                          </p:val>
                                        </p:tav>
                                        <p:tav tm="100000">
                                          <p:val>
                                            <p:fltVal val="0"/>
                                          </p:val>
                                        </p:tav>
                                      </p:tavLst>
                                    </p:anim>
                                    <p:animEffect transition="in" filter="fade">
                                      <p:cBhvr>
                                        <p:cTn id="105" dur="1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Rock Scientist</a:t>
            </a:r>
            <a:endParaRPr lang="en-US" dirty="0"/>
          </a:p>
        </p:txBody>
      </p:sp>
      <p:sp>
        <p:nvSpPr>
          <p:cNvPr id="3" name="Content Placeholder 2"/>
          <p:cNvSpPr>
            <a:spLocks noGrp="1"/>
          </p:cNvSpPr>
          <p:nvPr>
            <p:ph sz="quarter" idx="13"/>
          </p:nvPr>
        </p:nvSpPr>
        <p:spPr/>
        <p:txBody>
          <a:bodyPr/>
          <a:lstStyle/>
          <a:p>
            <a:r>
              <a:rPr lang="en-US" dirty="0" smtClean="0"/>
              <a:t>Tom and Bob were partners on a project they have to do in science class. They had to find the three types of rocks Igneous, Sedimentary, and Metamorphic. So they did a PowerPoint to show the three types of rocks and how they form. </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693930"/>
            <a:ext cx="2212975" cy="215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4998730"/>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27594" y="4796271"/>
            <a:ext cx="2395624" cy="2050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013196812"/>
      </p:ext>
    </p:extLst>
  </p:cSld>
  <p:clrMapOvr>
    <a:masterClrMapping/>
  </p:clrMapOvr>
  <mc:AlternateContent xmlns:mc="http://schemas.openxmlformats.org/markup-compatibility/2006">
    <mc:Choice xmlns:p14="http://schemas.microsoft.com/office/powerpoint/2010/main" Requires="p14">
      <p:transition spd="slow" p14:dur="4000" advTm="8053">
        <p14:vortex dir="r"/>
      </p:transition>
    </mc:Choice>
    <mc:Fallback>
      <p:transition spd="slow" advTm="8053">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heel(1)">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fade">
                                      <p:cBhvr>
                                        <p:cTn id="19" dur="500"/>
                                        <p:tgtEl>
                                          <p:spTgt spid="2050"/>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2051"/>
                                        </p:tgtEl>
                                        <p:attrNameLst>
                                          <p:attrName>style.visibility</p:attrName>
                                        </p:attrNameLst>
                                      </p:cBhvr>
                                      <p:to>
                                        <p:strVal val="visible"/>
                                      </p:to>
                                    </p:set>
                                    <p:anim calcmode="lin" valueType="num">
                                      <p:cBhvr additive="base">
                                        <p:cTn id="24" dur="500" fill="hold"/>
                                        <p:tgtEl>
                                          <p:spTgt spid="2051"/>
                                        </p:tgtEl>
                                        <p:attrNameLst>
                                          <p:attrName>ppt_x</p:attrName>
                                        </p:attrNameLst>
                                      </p:cBhvr>
                                      <p:tavLst>
                                        <p:tav tm="0">
                                          <p:val>
                                            <p:strVal val="#ppt_x"/>
                                          </p:val>
                                        </p:tav>
                                        <p:tav tm="100000">
                                          <p:val>
                                            <p:strVal val="#ppt_x"/>
                                          </p:val>
                                        </p:tav>
                                      </p:tavLst>
                                    </p:anim>
                                    <p:anim calcmode="lin" valueType="num">
                                      <p:cBhvr additive="base">
                                        <p:cTn id="25" dur="500" fill="hold"/>
                                        <p:tgtEl>
                                          <p:spTgt spid="2051"/>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2052"/>
                                        </p:tgtEl>
                                        <p:attrNameLst>
                                          <p:attrName>style.visibility</p:attrName>
                                        </p:attrNameLst>
                                      </p:cBhvr>
                                      <p:to>
                                        <p:strVal val="visible"/>
                                      </p:to>
                                    </p:set>
                                    <p:animEffect transition="in" filter="randombar(horizontal)">
                                      <p:cBhvr>
                                        <p:cTn id="30"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Igneous Rock </a:t>
            </a:r>
            <a:endParaRPr lang="en-US" dirty="0"/>
          </a:p>
        </p:txBody>
      </p:sp>
      <p:sp>
        <p:nvSpPr>
          <p:cNvPr id="3" name="Content Placeholder 2"/>
          <p:cNvSpPr>
            <a:spLocks noGrp="1"/>
          </p:cNvSpPr>
          <p:nvPr>
            <p:ph sz="quarter" idx="13"/>
          </p:nvPr>
        </p:nvSpPr>
        <p:spPr/>
        <p:txBody>
          <a:bodyPr/>
          <a:lstStyle/>
          <a:p>
            <a:r>
              <a:rPr lang="en-US" dirty="0" smtClean="0"/>
              <a:t>Igneous rocks are form from lava cooling. Igneous rocks have little white crystals but some rocks you can see and some don’t so you have to use a microscope. Igneous rocks can be found near volcanoes.  </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5138737"/>
            <a:ext cx="2646363" cy="1719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232564" y="5865058"/>
            <a:ext cx="914400" cy="369332"/>
          </a:xfrm>
          <a:prstGeom prst="rect">
            <a:avLst/>
          </a:prstGeom>
          <a:noFill/>
        </p:spPr>
        <p:txBody>
          <a:bodyPr wrap="square" rtlCol="0">
            <a:spAutoFit/>
          </a:bodyPr>
          <a:lstStyle/>
          <a:p>
            <a:r>
              <a:rPr lang="en-US" dirty="0"/>
              <a:t> </a:t>
            </a:r>
            <a:r>
              <a:rPr lang="en-US" dirty="0" smtClean="0"/>
              <a:t>   To</a:t>
            </a:r>
            <a:endParaRPr lang="en-US"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5176776"/>
            <a:ext cx="1676400" cy="1681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1219200" y="4800600"/>
            <a:ext cx="2133600" cy="369332"/>
          </a:xfrm>
          <a:prstGeom prst="rect">
            <a:avLst/>
          </a:prstGeom>
          <a:noFill/>
        </p:spPr>
        <p:txBody>
          <a:bodyPr wrap="square" rtlCol="0">
            <a:spAutoFit/>
          </a:bodyPr>
          <a:lstStyle/>
          <a:p>
            <a:r>
              <a:rPr lang="en-US" dirty="0" smtClean="0"/>
              <a:t>Lava cooling down</a:t>
            </a:r>
            <a:endParaRPr lang="en-US" dirty="0"/>
          </a:p>
        </p:txBody>
      </p:sp>
      <p:sp>
        <p:nvSpPr>
          <p:cNvPr id="10" name="TextBox 9"/>
          <p:cNvSpPr txBox="1"/>
          <p:nvPr/>
        </p:nvSpPr>
        <p:spPr>
          <a:xfrm>
            <a:off x="6019800" y="4800600"/>
            <a:ext cx="1676400" cy="369332"/>
          </a:xfrm>
          <a:prstGeom prst="rect">
            <a:avLst/>
          </a:prstGeom>
          <a:noFill/>
        </p:spPr>
        <p:txBody>
          <a:bodyPr wrap="square" rtlCol="0">
            <a:spAutoFit/>
          </a:bodyPr>
          <a:lstStyle/>
          <a:p>
            <a:r>
              <a:rPr lang="en-US" dirty="0" smtClean="0"/>
              <a:t>       Igneous</a:t>
            </a:r>
            <a:endParaRPr lang="en-US" dirty="0"/>
          </a:p>
        </p:txBody>
      </p:sp>
    </p:spTree>
    <p:custDataLst>
      <p:tags r:id="rId1"/>
    </p:custDataLst>
    <p:extLst>
      <p:ext uri="{BB962C8B-B14F-4D97-AF65-F5344CB8AC3E}">
        <p14:creationId xmlns:p14="http://schemas.microsoft.com/office/powerpoint/2010/main" val="2247578801"/>
      </p:ext>
    </p:extLst>
  </p:cSld>
  <p:clrMapOvr>
    <a:masterClrMapping/>
  </p:clrMapOvr>
  <mc:AlternateContent xmlns:mc="http://schemas.openxmlformats.org/markup-compatibility/2006">
    <mc:Choice xmlns:p14="http://schemas.microsoft.com/office/powerpoint/2010/main" Requires="p14">
      <p:transition spd="slow" p14:dur="4400" advTm="1262">
        <p14:honeycomb/>
      </p:transition>
    </mc:Choice>
    <mc:Fallback>
      <p:transition spd="slow" advTm="126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500"/>
                                        <p:tgtEl>
                                          <p:spTgt spid="102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6" presetClass="entr" presetSubtype="0" fill="hold" nodeType="clickEffect">
                                  <p:stCondLst>
                                    <p:cond delay="0"/>
                                  </p:stCondLst>
                                  <p:childTnLst>
                                    <p:set>
                                      <p:cBhvr>
                                        <p:cTn id="22" dur="1" fill="hold">
                                          <p:stCondLst>
                                            <p:cond delay="0"/>
                                          </p:stCondLst>
                                        </p:cTn>
                                        <p:tgtEl>
                                          <p:spTgt spid="1027"/>
                                        </p:tgtEl>
                                        <p:attrNameLst>
                                          <p:attrName>style.visibility</p:attrName>
                                        </p:attrNameLst>
                                      </p:cBhvr>
                                      <p:to>
                                        <p:strVal val="visible"/>
                                      </p:to>
                                    </p:set>
                                    <p:animEffect transition="in" filter="wipe(down)">
                                      <p:cBhvr>
                                        <p:cTn id="23" dur="580">
                                          <p:stCondLst>
                                            <p:cond delay="0"/>
                                          </p:stCondLst>
                                        </p:cTn>
                                        <p:tgtEl>
                                          <p:spTgt spid="1027"/>
                                        </p:tgtEl>
                                      </p:cBhvr>
                                    </p:animEffect>
                                    <p:anim calcmode="lin" valueType="num">
                                      <p:cBhvr>
                                        <p:cTn id="24" dur="1822" tmFilter="0,0; 0.14,0.36; 0.43,0.73; 0.71,0.91; 1.0,1.0">
                                          <p:stCondLst>
                                            <p:cond delay="0"/>
                                          </p:stCondLst>
                                        </p:cTn>
                                        <p:tgtEl>
                                          <p:spTgt spid="1027"/>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027"/>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027"/>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027"/>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027"/>
                                        </p:tgtEl>
                                        <p:attrNameLst>
                                          <p:attrName>ppt_y</p:attrName>
                                        </p:attrNameLst>
                                      </p:cBhvr>
                                      <p:tavLst>
                                        <p:tav tm="0" fmla="#ppt_y-sin(pi*$)/81">
                                          <p:val>
                                            <p:fltVal val="0"/>
                                          </p:val>
                                        </p:tav>
                                        <p:tav tm="100000">
                                          <p:val>
                                            <p:fltVal val="1"/>
                                          </p:val>
                                        </p:tav>
                                      </p:tavLst>
                                    </p:anim>
                                    <p:animScale>
                                      <p:cBhvr>
                                        <p:cTn id="29" dur="26">
                                          <p:stCondLst>
                                            <p:cond delay="650"/>
                                          </p:stCondLst>
                                        </p:cTn>
                                        <p:tgtEl>
                                          <p:spTgt spid="1027"/>
                                        </p:tgtEl>
                                      </p:cBhvr>
                                      <p:to x="100000" y="60000"/>
                                    </p:animScale>
                                    <p:animScale>
                                      <p:cBhvr>
                                        <p:cTn id="30" dur="166" decel="50000">
                                          <p:stCondLst>
                                            <p:cond delay="676"/>
                                          </p:stCondLst>
                                        </p:cTn>
                                        <p:tgtEl>
                                          <p:spTgt spid="1027"/>
                                        </p:tgtEl>
                                      </p:cBhvr>
                                      <p:to x="100000" y="100000"/>
                                    </p:animScale>
                                    <p:animScale>
                                      <p:cBhvr>
                                        <p:cTn id="31" dur="26">
                                          <p:stCondLst>
                                            <p:cond delay="1312"/>
                                          </p:stCondLst>
                                        </p:cTn>
                                        <p:tgtEl>
                                          <p:spTgt spid="1027"/>
                                        </p:tgtEl>
                                      </p:cBhvr>
                                      <p:to x="100000" y="80000"/>
                                    </p:animScale>
                                    <p:animScale>
                                      <p:cBhvr>
                                        <p:cTn id="32" dur="166" decel="50000">
                                          <p:stCondLst>
                                            <p:cond delay="1338"/>
                                          </p:stCondLst>
                                        </p:cTn>
                                        <p:tgtEl>
                                          <p:spTgt spid="1027"/>
                                        </p:tgtEl>
                                      </p:cBhvr>
                                      <p:to x="100000" y="100000"/>
                                    </p:animScale>
                                    <p:animScale>
                                      <p:cBhvr>
                                        <p:cTn id="33" dur="26">
                                          <p:stCondLst>
                                            <p:cond delay="1642"/>
                                          </p:stCondLst>
                                        </p:cTn>
                                        <p:tgtEl>
                                          <p:spTgt spid="1027"/>
                                        </p:tgtEl>
                                      </p:cBhvr>
                                      <p:to x="100000" y="90000"/>
                                    </p:animScale>
                                    <p:animScale>
                                      <p:cBhvr>
                                        <p:cTn id="34" dur="166" decel="50000">
                                          <p:stCondLst>
                                            <p:cond delay="1668"/>
                                          </p:stCondLst>
                                        </p:cTn>
                                        <p:tgtEl>
                                          <p:spTgt spid="1027"/>
                                        </p:tgtEl>
                                      </p:cBhvr>
                                      <p:to x="100000" y="100000"/>
                                    </p:animScale>
                                    <p:animScale>
                                      <p:cBhvr>
                                        <p:cTn id="35" dur="26">
                                          <p:stCondLst>
                                            <p:cond delay="1808"/>
                                          </p:stCondLst>
                                        </p:cTn>
                                        <p:tgtEl>
                                          <p:spTgt spid="1027"/>
                                        </p:tgtEl>
                                      </p:cBhvr>
                                      <p:to x="100000" y="95000"/>
                                    </p:animScale>
                                    <p:animScale>
                                      <p:cBhvr>
                                        <p:cTn id="36" dur="166" decel="50000">
                                          <p:stCondLst>
                                            <p:cond delay="1834"/>
                                          </p:stCondLst>
                                        </p:cTn>
                                        <p:tgtEl>
                                          <p:spTgt spid="1027"/>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55" presetClass="entr" presetSubtype="0" fill="hold" grpId="0" nodeType="clickEffect">
                                  <p:stCondLst>
                                    <p:cond delay="0"/>
                                  </p:stCondLst>
                                  <p:childTnLst>
                                    <p:set>
                                      <p:cBhvr>
                                        <p:cTn id="40" dur="1" fill="hold">
                                          <p:stCondLst>
                                            <p:cond delay="0"/>
                                          </p:stCondLst>
                                        </p:cTn>
                                        <p:tgtEl>
                                          <p:spTgt spid="3">
                                            <p:txEl>
                                              <p:pRg st="0" end="0"/>
                                            </p:txEl>
                                          </p:spTgt>
                                        </p:tgtEl>
                                        <p:attrNameLst>
                                          <p:attrName>style.visibility</p:attrName>
                                        </p:attrNameLst>
                                      </p:cBhvr>
                                      <p:to>
                                        <p:strVal val="visible"/>
                                      </p:to>
                                    </p:set>
                                    <p:anim calcmode="lin" valueType="num">
                                      <p:cBhvr>
                                        <p:cTn id="4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4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43" dur="1000"/>
                                        <p:tgtEl>
                                          <p:spTgt spid="3">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500"/>
                                        <p:tgtEl>
                                          <p:spTgt spid="9"/>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fade">
                                      <p:cBhvr>
                                        <p:cTn id="53" dur="1000"/>
                                        <p:tgtEl>
                                          <p:spTgt spid="10"/>
                                        </p:tgtEl>
                                      </p:cBhvr>
                                    </p:animEffect>
                                    <p:anim calcmode="lin" valueType="num">
                                      <p:cBhvr>
                                        <p:cTn id="54" dur="1000" fill="hold"/>
                                        <p:tgtEl>
                                          <p:spTgt spid="10"/>
                                        </p:tgtEl>
                                        <p:attrNameLst>
                                          <p:attrName>ppt_x</p:attrName>
                                        </p:attrNameLst>
                                      </p:cBhvr>
                                      <p:tavLst>
                                        <p:tav tm="0">
                                          <p:val>
                                            <p:strVal val="#ppt_x"/>
                                          </p:val>
                                        </p:tav>
                                        <p:tav tm="100000">
                                          <p:val>
                                            <p:strVal val="#ppt_x"/>
                                          </p:val>
                                        </p:tav>
                                      </p:tavLst>
                                    </p:anim>
                                    <p:anim calcmode="lin" valueType="num">
                                      <p:cBhvr>
                                        <p:cTn id="5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Igneous Rock Pictures</a:t>
            </a:r>
            <a:endParaRPr lang="en-US" dirty="0"/>
          </a:p>
        </p:txBody>
      </p:sp>
      <p:sp>
        <p:nvSpPr>
          <p:cNvPr id="3" name="Content Placeholder 2"/>
          <p:cNvSpPr>
            <a:spLocks noGrp="1"/>
          </p:cNvSpPr>
          <p:nvPr>
            <p:ph sz="quarter" idx="13"/>
          </p:nvPr>
        </p:nvSpPr>
        <p:spPr/>
        <p:txBody>
          <a:bodyPr/>
          <a:lstStyle/>
          <a:p>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647825"/>
            <a:ext cx="2209800" cy="2152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1663480"/>
            <a:ext cx="2209800"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1647824"/>
            <a:ext cx="2466975" cy="2152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7982" y="3873278"/>
            <a:ext cx="2476500" cy="1994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8000" y="4008326"/>
            <a:ext cx="2647950" cy="172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44008" y="4081894"/>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48805987"/>
      </p:ext>
    </p:extLst>
  </p:cSld>
  <p:clrMapOvr>
    <a:masterClrMapping/>
  </p:clrMapOvr>
  <mc:AlternateContent xmlns:mc="http://schemas.openxmlformats.org/markup-compatibility/2006">
    <mc:Choice xmlns:p14="http://schemas.microsoft.com/office/powerpoint/2010/main" Requires="p14">
      <p:transition spd="slow" p14:dur="1400" advTm="1429">
        <p14:ripple/>
      </p:transition>
    </mc:Choice>
    <mc:Fallback>
      <p:transition spd="slow" advTm="1429">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blinds(horizontal)">
                                      <p:cBhvr>
                                        <p:cTn id="13" dur="500"/>
                                        <p:tgtEl>
                                          <p:spTgt spid="205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051"/>
                                        </p:tgtEl>
                                        <p:attrNameLst>
                                          <p:attrName>style.visibility</p:attrName>
                                        </p:attrNameLst>
                                      </p:cBhvr>
                                      <p:to>
                                        <p:strVal val="visible"/>
                                      </p:to>
                                    </p:set>
                                    <p:anim calcmode="lin" valueType="num">
                                      <p:cBhvr additive="base">
                                        <p:cTn id="18" dur="500" fill="hold"/>
                                        <p:tgtEl>
                                          <p:spTgt spid="2051"/>
                                        </p:tgtEl>
                                        <p:attrNameLst>
                                          <p:attrName>ppt_x</p:attrName>
                                        </p:attrNameLst>
                                      </p:cBhvr>
                                      <p:tavLst>
                                        <p:tav tm="0">
                                          <p:val>
                                            <p:strVal val="#ppt_x"/>
                                          </p:val>
                                        </p:tav>
                                        <p:tav tm="100000">
                                          <p:val>
                                            <p:strVal val="#ppt_x"/>
                                          </p:val>
                                        </p:tav>
                                      </p:tavLst>
                                    </p:anim>
                                    <p:anim calcmode="lin" valueType="num">
                                      <p:cBhvr additive="base">
                                        <p:cTn id="19" dur="500" fill="hold"/>
                                        <p:tgtEl>
                                          <p:spTgt spid="2051"/>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052"/>
                                        </p:tgtEl>
                                        <p:attrNameLst>
                                          <p:attrName>style.visibility</p:attrName>
                                        </p:attrNameLst>
                                      </p:cBhvr>
                                      <p:to>
                                        <p:strVal val="visible"/>
                                      </p:to>
                                    </p:set>
                                    <p:animEffect transition="in" filter="fade">
                                      <p:cBhvr>
                                        <p:cTn id="24" dur="500"/>
                                        <p:tgtEl>
                                          <p:spTgt spid="2052"/>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05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2054"/>
                                        </p:tgtEl>
                                        <p:attrNameLst>
                                          <p:attrName>style.visibility</p:attrName>
                                        </p:attrNameLst>
                                      </p:cBhvr>
                                      <p:to>
                                        <p:strVal val="visible"/>
                                      </p:to>
                                    </p:set>
                                    <p:animEffect transition="in" filter="barn(inVertical)">
                                      <p:cBhvr>
                                        <p:cTn id="33" dur="500"/>
                                        <p:tgtEl>
                                          <p:spTgt spid="2054"/>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nodeType="clickEffect">
                                  <p:stCondLst>
                                    <p:cond delay="0"/>
                                  </p:stCondLst>
                                  <p:childTnLst>
                                    <p:set>
                                      <p:cBhvr>
                                        <p:cTn id="37" dur="1" fill="hold">
                                          <p:stCondLst>
                                            <p:cond delay="0"/>
                                          </p:stCondLst>
                                        </p:cTn>
                                        <p:tgtEl>
                                          <p:spTgt spid="2055"/>
                                        </p:tgtEl>
                                        <p:attrNameLst>
                                          <p:attrName>style.visibility</p:attrName>
                                        </p:attrNameLst>
                                      </p:cBhvr>
                                      <p:to>
                                        <p:strVal val="visible"/>
                                      </p:to>
                                    </p:set>
                                    <p:animEffect transition="in" filter="wipe(down)">
                                      <p:cBhvr>
                                        <p:cTn id="38" dur="500"/>
                                        <p:tgtEl>
                                          <p:spTgt spid="20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Sedimentary Rock</a:t>
            </a:r>
            <a:endParaRPr lang="en-US" dirty="0"/>
          </a:p>
        </p:txBody>
      </p:sp>
      <p:sp>
        <p:nvSpPr>
          <p:cNvPr id="3" name="Content Placeholder 2"/>
          <p:cNvSpPr>
            <a:spLocks noGrp="1"/>
          </p:cNvSpPr>
          <p:nvPr>
            <p:ph sz="quarter" idx="13"/>
          </p:nvPr>
        </p:nvSpPr>
        <p:spPr/>
        <p:txBody>
          <a:bodyPr/>
          <a:lstStyle/>
          <a:p>
            <a:r>
              <a:rPr lang="en-US" dirty="0" smtClean="0"/>
              <a:t>Sedimentary rock is form by weathered products of preexisting rocks. They also can be formed by sediment compacted together. Sedimentary rocks can form underwater. Deposited eroded pieces of the earth can form together to make a sedimentary rock. Sometimes there are no crystals but when there are, the crystals are a little big.</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5374013"/>
            <a:ext cx="1981200" cy="148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267200" y="5938538"/>
            <a:ext cx="838200" cy="369332"/>
          </a:xfrm>
          <a:prstGeom prst="rect">
            <a:avLst/>
          </a:prstGeom>
          <a:noFill/>
        </p:spPr>
        <p:txBody>
          <a:bodyPr wrap="square" rtlCol="0">
            <a:spAutoFit/>
          </a:bodyPr>
          <a:lstStyle/>
          <a:p>
            <a:r>
              <a:rPr lang="en-US" dirty="0" smtClean="0"/>
              <a:t>   </a:t>
            </a:r>
            <a:r>
              <a:rPr lang="en-US" dirty="0" smtClean="0"/>
              <a:t>To</a:t>
            </a:r>
            <a:endParaRPr lang="en-US" dirty="0"/>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5388408"/>
            <a:ext cx="1828800" cy="1469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847850" y="4997284"/>
            <a:ext cx="1638300" cy="369332"/>
          </a:xfrm>
          <a:prstGeom prst="rect">
            <a:avLst/>
          </a:prstGeom>
          <a:noFill/>
        </p:spPr>
        <p:txBody>
          <a:bodyPr wrap="square" rtlCol="0">
            <a:spAutoFit/>
          </a:bodyPr>
          <a:lstStyle/>
          <a:p>
            <a:r>
              <a:rPr lang="en-US" dirty="0" smtClean="0"/>
              <a:t>       Igneous</a:t>
            </a:r>
            <a:endParaRPr lang="en-US" dirty="0"/>
          </a:p>
        </p:txBody>
      </p:sp>
      <p:sp>
        <p:nvSpPr>
          <p:cNvPr id="6" name="TextBox 5"/>
          <p:cNvSpPr txBox="1"/>
          <p:nvPr/>
        </p:nvSpPr>
        <p:spPr>
          <a:xfrm>
            <a:off x="5867400" y="4997284"/>
            <a:ext cx="1524000" cy="369332"/>
          </a:xfrm>
          <a:prstGeom prst="rect">
            <a:avLst/>
          </a:prstGeom>
          <a:noFill/>
        </p:spPr>
        <p:txBody>
          <a:bodyPr wrap="square" rtlCol="0">
            <a:spAutoFit/>
          </a:bodyPr>
          <a:lstStyle/>
          <a:p>
            <a:r>
              <a:rPr lang="en-US" dirty="0" smtClean="0"/>
              <a:t>Sedimentary</a:t>
            </a:r>
            <a:endParaRPr lang="en-US" dirty="0"/>
          </a:p>
        </p:txBody>
      </p:sp>
    </p:spTree>
    <p:custDataLst>
      <p:tags r:id="rId1"/>
    </p:custDataLst>
    <p:extLst>
      <p:ext uri="{BB962C8B-B14F-4D97-AF65-F5344CB8AC3E}">
        <p14:creationId xmlns:p14="http://schemas.microsoft.com/office/powerpoint/2010/main" val="1163641475"/>
      </p:ext>
    </p:extLst>
  </p:cSld>
  <p:clrMapOvr>
    <a:masterClrMapping/>
  </p:clrMapOvr>
  <mc:AlternateContent xmlns:mc="http://schemas.openxmlformats.org/markup-compatibility/2006">
    <mc:Choice xmlns:p14="http://schemas.microsoft.com/office/powerpoint/2010/main" Requires="p14">
      <p:transition spd="slow" p14:dur="4000" advTm="1430">
        <p14:vortex dir="r"/>
      </p:transition>
    </mc:Choice>
    <mc:Fallback>
      <p:transition spd="slow" advTm="143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075"/>
                                        </p:tgtEl>
                                        <p:attrNameLst>
                                          <p:attrName>style.visibility</p:attrName>
                                        </p:attrNameLst>
                                      </p:cBhvr>
                                      <p:to>
                                        <p:strVal val="visible"/>
                                      </p:to>
                                    </p:set>
                                    <p:anim calcmode="lin" valueType="num">
                                      <p:cBhvr additive="base">
                                        <p:cTn id="17" dur="500" fill="hold"/>
                                        <p:tgtEl>
                                          <p:spTgt spid="3075"/>
                                        </p:tgtEl>
                                        <p:attrNameLst>
                                          <p:attrName>ppt_x</p:attrName>
                                        </p:attrNameLst>
                                      </p:cBhvr>
                                      <p:tavLst>
                                        <p:tav tm="0">
                                          <p:val>
                                            <p:strVal val="#ppt_x"/>
                                          </p:val>
                                        </p:tav>
                                        <p:tav tm="100000">
                                          <p:val>
                                            <p:strVal val="#ppt_x"/>
                                          </p:val>
                                        </p:tav>
                                      </p:tavLst>
                                    </p:anim>
                                    <p:anim calcmode="lin" valueType="num">
                                      <p:cBhvr additive="base">
                                        <p:cTn id="18" dur="500" fill="hold"/>
                                        <p:tgtEl>
                                          <p:spTgt spid="307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074"/>
                                        </p:tgtEl>
                                        <p:attrNameLst>
                                          <p:attrName>style.visibility</p:attrName>
                                        </p:attrNameLst>
                                      </p:cBhvr>
                                      <p:to>
                                        <p:strVal val="visible"/>
                                      </p:to>
                                    </p:set>
                                    <p:animEffect transition="in" filter="fade">
                                      <p:cBhvr>
                                        <p:cTn id="28" dur="1000"/>
                                        <p:tgtEl>
                                          <p:spTgt spid="3074"/>
                                        </p:tgtEl>
                                      </p:cBhvr>
                                    </p:animEffect>
                                    <p:anim calcmode="lin" valueType="num">
                                      <p:cBhvr>
                                        <p:cTn id="29" dur="1000" fill="hold"/>
                                        <p:tgtEl>
                                          <p:spTgt spid="3074"/>
                                        </p:tgtEl>
                                        <p:attrNameLst>
                                          <p:attrName>ppt_x</p:attrName>
                                        </p:attrNameLst>
                                      </p:cBhvr>
                                      <p:tavLst>
                                        <p:tav tm="0">
                                          <p:val>
                                            <p:strVal val="#ppt_x"/>
                                          </p:val>
                                        </p:tav>
                                        <p:tav tm="100000">
                                          <p:val>
                                            <p:strVal val="#ppt_x"/>
                                          </p:val>
                                        </p:tav>
                                      </p:tavLst>
                                    </p:anim>
                                    <p:anim calcmode="lin" valueType="num">
                                      <p:cBhvr>
                                        <p:cTn id="30"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barn(inVertical)">
                                      <p:cBhvr>
                                        <p:cTn id="35" dur="500"/>
                                        <p:tgtEl>
                                          <p:spTgt spid="5"/>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down)">
                                      <p:cBhvr>
                                        <p:cTn id="4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Sedimentary Rock Pictures</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581150"/>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1581150"/>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24600" y="1581150"/>
            <a:ext cx="2343150" cy="1952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1037" y="4267200"/>
            <a:ext cx="2171700" cy="210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8"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0800000" flipV="1">
            <a:off x="3124199" y="4260273"/>
            <a:ext cx="2590800" cy="185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9"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24600" y="4015334"/>
            <a:ext cx="2181225" cy="209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266402318"/>
      </p:ext>
    </p:extLst>
  </p:cSld>
  <p:clrMapOvr>
    <a:masterClrMapping/>
  </p:clrMapOvr>
  <mc:AlternateContent xmlns:mc="http://schemas.openxmlformats.org/markup-compatibility/2006">
    <mc:Choice xmlns:p14="http://schemas.microsoft.com/office/powerpoint/2010/main" Requires="p14">
      <p:transition spd="slow" p14:dur="1600" advTm="1299">
        <p14:prism isInverted="1"/>
      </p:transition>
    </mc:Choice>
    <mc:Fallback>
      <p:transition spd="slow" advTm="1299">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129"/>
                                        </p:tgtEl>
                                        <p:attrNameLst>
                                          <p:attrName>style.visibility</p:attrName>
                                        </p:attrNameLst>
                                      </p:cBhvr>
                                      <p:to>
                                        <p:strVal val="visible"/>
                                      </p:to>
                                    </p:set>
                                    <p:animEffect transition="in" filter="wheel(1)">
                                      <p:cBhvr>
                                        <p:cTn id="7" dur="2000"/>
                                        <p:tgtEl>
                                          <p:spTgt spid="512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122"/>
                                        </p:tgtEl>
                                        <p:attrNameLst>
                                          <p:attrName>style.visibility</p:attrName>
                                        </p:attrNameLst>
                                      </p:cBhvr>
                                      <p:to>
                                        <p:strVal val="visible"/>
                                      </p:to>
                                    </p:set>
                                    <p:anim calcmode="lin" valueType="num">
                                      <p:cBhvr additive="base">
                                        <p:cTn id="12" dur="500" fill="hold"/>
                                        <p:tgtEl>
                                          <p:spTgt spid="5122"/>
                                        </p:tgtEl>
                                        <p:attrNameLst>
                                          <p:attrName>ppt_x</p:attrName>
                                        </p:attrNameLst>
                                      </p:cBhvr>
                                      <p:tavLst>
                                        <p:tav tm="0">
                                          <p:val>
                                            <p:strVal val="#ppt_x"/>
                                          </p:val>
                                        </p:tav>
                                        <p:tav tm="100000">
                                          <p:val>
                                            <p:strVal val="#ppt_x"/>
                                          </p:val>
                                        </p:tav>
                                      </p:tavLst>
                                    </p:anim>
                                    <p:anim calcmode="lin" valueType="num">
                                      <p:cBhvr additive="base">
                                        <p:cTn id="13"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5126"/>
                                        </p:tgtEl>
                                        <p:attrNameLst>
                                          <p:attrName>style.visibility</p:attrName>
                                        </p:attrNameLst>
                                      </p:cBhvr>
                                      <p:to>
                                        <p:strVal val="visible"/>
                                      </p:to>
                                    </p:set>
                                    <p:animEffect transition="in" filter="barn(inVertical)">
                                      <p:cBhvr>
                                        <p:cTn id="18" dur="500"/>
                                        <p:tgtEl>
                                          <p:spTgt spid="5126"/>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nodeType="clickEffect">
                                  <p:stCondLst>
                                    <p:cond delay="0"/>
                                  </p:stCondLst>
                                  <p:childTnLst>
                                    <p:set>
                                      <p:cBhvr>
                                        <p:cTn id="22" dur="1" fill="hold">
                                          <p:stCondLst>
                                            <p:cond delay="0"/>
                                          </p:stCondLst>
                                        </p:cTn>
                                        <p:tgtEl>
                                          <p:spTgt spid="5123"/>
                                        </p:tgtEl>
                                        <p:attrNameLst>
                                          <p:attrName>style.visibility</p:attrName>
                                        </p:attrNameLst>
                                      </p:cBhvr>
                                      <p:to>
                                        <p:strVal val="visible"/>
                                      </p:to>
                                    </p:set>
                                    <p:animEffect transition="in" filter="circle(in)">
                                      <p:cBhvr>
                                        <p:cTn id="23" dur="2000"/>
                                        <p:tgtEl>
                                          <p:spTgt spid="5123"/>
                                        </p:tgtEl>
                                      </p:cBhvr>
                                    </p:animEffect>
                                  </p:childTnLst>
                                </p:cTn>
                              </p:par>
                            </p:childTnLst>
                          </p:cTn>
                        </p:par>
                      </p:childTnLst>
                    </p:cTn>
                  </p:par>
                  <p:par>
                    <p:cTn id="24" fill="hold">
                      <p:stCondLst>
                        <p:cond delay="indefinite"/>
                      </p:stCondLst>
                      <p:childTnLst>
                        <p:par>
                          <p:cTn id="25" fill="hold">
                            <p:stCondLst>
                              <p:cond delay="0"/>
                            </p:stCondLst>
                            <p:childTnLst>
                              <p:par>
                                <p:cTn id="26" presetID="8" presetClass="emph" presetSubtype="0" fill="hold" nodeType="clickEffect">
                                  <p:stCondLst>
                                    <p:cond delay="0"/>
                                  </p:stCondLst>
                                  <p:childTnLst>
                                    <p:animRot by="21600000">
                                      <p:cBhvr>
                                        <p:cTn id="27" dur="2000" fill="hold"/>
                                        <p:tgtEl>
                                          <p:spTgt spid="5128"/>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5125"/>
                                        </p:tgtEl>
                                        <p:attrNameLst>
                                          <p:attrName>style.visibility</p:attrName>
                                        </p:attrNameLst>
                                      </p:cBhvr>
                                      <p:to>
                                        <p:strVal val="visible"/>
                                      </p:to>
                                    </p:set>
                                    <p:anim calcmode="lin" valueType="num">
                                      <p:cBhvr additive="base">
                                        <p:cTn id="32" dur="500" fill="hold"/>
                                        <p:tgtEl>
                                          <p:spTgt spid="5125"/>
                                        </p:tgtEl>
                                        <p:attrNameLst>
                                          <p:attrName>ppt_x</p:attrName>
                                        </p:attrNameLst>
                                      </p:cBhvr>
                                      <p:tavLst>
                                        <p:tav tm="0">
                                          <p:val>
                                            <p:strVal val="#ppt_x"/>
                                          </p:val>
                                        </p:tav>
                                        <p:tav tm="100000">
                                          <p:val>
                                            <p:strVal val="#ppt_x"/>
                                          </p:val>
                                        </p:tav>
                                      </p:tavLst>
                                    </p:anim>
                                    <p:anim calcmode="lin" valueType="num">
                                      <p:cBhvr additive="base">
                                        <p:cTn id="33" dur="500" fill="hold"/>
                                        <p:tgtEl>
                                          <p:spTgt spid="51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Metamorphic Rock</a:t>
            </a:r>
            <a:endParaRPr lang="en-US" dirty="0"/>
          </a:p>
        </p:txBody>
      </p:sp>
      <p:sp>
        <p:nvSpPr>
          <p:cNvPr id="3" name="Content Placeholder 2"/>
          <p:cNvSpPr>
            <a:spLocks noGrp="1"/>
          </p:cNvSpPr>
          <p:nvPr>
            <p:ph sz="quarter" idx="13"/>
          </p:nvPr>
        </p:nvSpPr>
        <p:spPr/>
        <p:txBody>
          <a:bodyPr/>
          <a:lstStyle/>
          <a:p>
            <a:r>
              <a:rPr lang="en-US" dirty="0" smtClean="0"/>
              <a:t>Metamorphic rocks are formed by heat and pressure combine together. Morph means change so metamorphic changes from igneous and sedimentary. Metamorphic Rocks are grainy and they have really big crystals.</a:t>
            </a: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5005387"/>
            <a:ext cx="2462213" cy="185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038600" y="5791200"/>
            <a:ext cx="914400" cy="369332"/>
          </a:xfrm>
          <a:prstGeom prst="rect">
            <a:avLst/>
          </a:prstGeom>
          <a:noFill/>
        </p:spPr>
        <p:txBody>
          <a:bodyPr wrap="square" rtlCol="0">
            <a:spAutoFit/>
          </a:bodyPr>
          <a:lstStyle/>
          <a:p>
            <a:r>
              <a:rPr lang="en-US" dirty="0" smtClean="0"/>
              <a:t>    To</a:t>
            </a:r>
            <a:endParaRPr lang="en-US" dirty="0"/>
          </a:p>
        </p:txBody>
      </p:sp>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7800" y="4998460"/>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219200" y="4572000"/>
            <a:ext cx="1828800" cy="369332"/>
          </a:xfrm>
          <a:prstGeom prst="rect">
            <a:avLst/>
          </a:prstGeom>
          <a:noFill/>
        </p:spPr>
        <p:txBody>
          <a:bodyPr wrap="square" rtlCol="0">
            <a:spAutoFit/>
          </a:bodyPr>
          <a:lstStyle/>
          <a:p>
            <a:r>
              <a:rPr lang="en-US" dirty="0" smtClean="0"/>
              <a:t>   Sedimentary</a:t>
            </a:r>
            <a:endParaRPr lang="en-US" dirty="0"/>
          </a:p>
        </p:txBody>
      </p:sp>
      <p:sp>
        <p:nvSpPr>
          <p:cNvPr id="6" name="TextBox 5"/>
          <p:cNvSpPr txBox="1"/>
          <p:nvPr/>
        </p:nvSpPr>
        <p:spPr>
          <a:xfrm>
            <a:off x="5500687" y="4604266"/>
            <a:ext cx="1981200" cy="369332"/>
          </a:xfrm>
          <a:prstGeom prst="rect">
            <a:avLst/>
          </a:prstGeom>
          <a:noFill/>
        </p:spPr>
        <p:txBody>
          <a:bodyPr wrap="square" rtlCol="0">
            <a:spAutoFit/>
          </a:bodyPr>
          <a:lstStyle/>
          <a:p>
            <a:r>
              <a:rPr lang="en-US" dirty="0" smtClean="0"/>
              <a:t>      Metamorphic</a:t>
            </a:r>
            <a:endParaRPr lang="en-US" dirty="0"/>
          </a:p>
        </p:txBody>
      </p:sp>
    </p:spTree>
    <p:custDataLst>
      <p:tags r:id="rId1"/>
    </p:custDataLst>
    <p:extLst>
      <p:ext uri="{BB962C8B-B14F-4D97-AF65-F5344CB8AC3E}">
        <p14:creationId xmlns:p14="http://schemas.microsoft.com/office/powerpoint/2010/main" val="3189256243"/>
      </p:ext>
    </p:extLst>
  </p:cSld>
  <p:clrMapOvr>
    <a:masterClrMapping/>
  </p:clrMapOvr>
  <mc:AlternateContent xmlns:mc="http://schemas.openxmlformats.org/markup-compatibility/2006">
    <mc:Choice xmlns:p14="http://schemas.microsoft.com/office/powerpoint/2010/main" Requires="p14">
      <p:transition spd="slow" p14:dur="1600" advTm="1562">
        <p:blinds dir="vert"/>
      </p:transition>
    </mc:Choice>
    <mc:Fallback>
      <p:transition spd="slow" advTm="1562">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6146"/>
                                        </p:tgtEl>
                                        <p:attrNameLst>
                                          <p:attrName>style.visibility</p:attrName>
                                        </p:attrNameLst>
                                      </p:cBhvr>
                                      <p:to>
                                        <p:strVal val="visible"/>
                                      </p:to>
                                    </p:set>
                                    <p:animEffect transition="in" filter="wheel(1)">
                                      <p:cBhvr>
                                        <p:cTn id="12" dur="2000"/>
                                        <p:tgtEl>
                                          <p:spTgt spid="614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8" presetClass="emph" presetSubtype="0" fill="hold" nodeType="clickEffect">
                                  <p:stCondLst>
                                    <p:cond delay="0"/>
                                  </p:stCondLst>
                                  <p:childTnLst>
                                    <p:animRot by="21600000">
                                      <p:cBhvr>
                                        <p:cTn id="22" dur="2000" fill="hold"/>
                                        <p:tgtEl>
                                          <p:spTgt spid="6147"/>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45"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2000"/>
                                        <p:tgtEl>
                                          <p:spTgt spid="5"/>
                                        </p:tgtEl>
                                      </p:cBhvr>
                                    </p:animEffect>
                                    <p:anim calcmode="lin" valueType="num">
                                      <p:cBhvr>
                                        <p:cTn id="28" dur="2000" fill="hold"/>
                                        <p:tgtEl>
                                          <p:spTgt spid="5"/>
                                        </p:tgtEl>
                                        <p:attrNameLst>
                                          <p:attrName>ppt_w</p:attrName>
                                        </p:attrNameLst>
                                      </p:cBhvr>
                                      <p:tavLst>
                                        <p:tav tm="0" fmla="#ppt_w*sin(2.5*pi*$)">
                                          <p:val>
                                            <p:fltVal val="0"/>
                                          </p:val>
                                        </p:tav>
                                        <p:tav tm="100000">
                                          <p:val>
                                            <p:fltVal val="1"/>
                                          </p:val>
                                        </p:tav>
                                      </p:tavLst>
                                    </p:anim>
                                    <p:anim calcmode="lin" valueType="num">
                                      <p:cBhvr>
                                        <p:cTn id="29"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31" presetClass="entr" presetSubtype="0"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1000" fill="hold"/>
                                        <p:tgtEl>
                                          <p:spTgt spid="6"/>
                                        </p:tgtEl>
                                        <p:attrNameLst>
                                          <p:attrName>ppt_w</p:attrName>
                                        </p:attrNameLst>
                                      </p:cBhvr>
                                      <p:tavLst>
                                        <p:tav tm="0">
                                          <p:val>
                                            <p:fltVal val="0"/>
                                          </p:val>
                                        </p:tav>
                                        <p:tav tm="100000">
                                          <p:val>
                                            <p:strVal val="#ppt_w"/>
                                          </p:val>
                                        </p:tav>
                                      </p:tavLst>
                                    </p:anim>
                                    <p:anim calcmode="lin" valueType="num">
                                      <p:cBhvr>
                                        <p:cTn id="35" dur="1000" fill="hold"/>
                                        <p:tgtEl>
                                          <p:spTgt spid="6"/>
                                        </p:tgtEl>
                                        <p:attrNameLst>
                                          <p:attrName>ppt_h</p:attrName>
                                        </p:attrNameLst>
                                      </p:cBhvr>
                                      <p:tavLst>
                                        <p:tav tm="0">
                                          <p:val>
                                            <p:fltVal val="0"/>
                                          </p:val>
                                        </p:tav>
                                        <p:tav tm="100000">
                                          <p:val>
                                            <p:strVal val="#ppt_h"/>
                                          </p:val>
                                        </p:tav>
                                      </p:tavLst>
                                    </p:anim>
                                    <p:anim calcmode="lin" valueType="num">
                                      <p:cBhvr>
                                        <p:cTn id="36" dur="1000" fill="hold"/>
                                        <p:tgtEl>
                                          <p:spTgt spid="6"/>
                                        </p:tgtEl>
                                        <p:attrNameLst>
                                          <p:attrName>style.rotation</p:attrName>
                                        </p:attrNameLst>
                                      </p:cBhvr>
                                      <p:tavLst>
                                        <p:tav tm="0">
                                          <p:val>
                                            <p:fltVal val="90"/>
                                          </p:val>
                                        </p:tav>
                                        <p:tav tm="100000">
                                          <p:val>
                                            <p:fltVal val="0"/>
                                          </p:val>
                                        </p:tav>
                                      </p:tavLst>
                                    </p:anim>
                                    <p:animEffect transition="in" filter="fade">
                                      <p:cBhvr>
                                        <p:cTn id="3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Metamorphic Rock Pictures </a:t>
            </a: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1" y="1595004"/>
            <a:ext cx="2133600" cy="159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52814" y="1595004"/>
            <a:ext cx="1754968" cy="159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3600" y="1587749"/>
            <a:ext cx="2051040" cy="1460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76400" y="3506298"/>
            <a:ext cx="2209800" cy="1655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4"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51862" y="3506298"/>
            <a:ext cx="2044323" cy="15006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5"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12988" y="5234420"/>
            <a:ext cx="2034619"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772420130"/>
      </p:ext>
    </p:extLst>
  </p:cSld>
  <p:clrMapOvr>
    <a:masterClrMapping/>
  </p:clrMapOvr>
  <mc:AlternateContent xmlns:mc="http://schemas.openxmlformats.org/markup-compatibility/2006">
    <mc:Choice xmlns:p14="http://schemas.microsoft.com/office/powerpoint/2010/main" Requires="p14">
      <p:transition spd="slow" p14:dur="1600" advTm="1445">
        <p14:gallery dir="l"/>
      </p:transition>
    </mc:Choice>
    <mc:Fallback>
      <p:transition spd="slow" advTm="144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500"/>
                                        <p:tgtEl>
                                          <p:spTgt spid="717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171"/>
                                        </p:tgtEl>
                                        <p:attrNameLst>
                                          <p:attrName>style.visibility</p:attrName>
                                        </p:attrNameLst>
                                      </p:cBhvr>
                                      <p:to>
                                        <p:strVal val="visible"/>
                                      </p:to>
                                    </p:set>
                                    <p:animEffect transition="in" filter="fade">
                                      <p:cBhvr>
                                        <p:cTn id="12" dur="1000"/>
                                        <p:tgtEl>
                                          <p:spTgt spid="7171"/>
                                        </p:tgtEl>
                                      </p:cBhvr>
                                    </p:animEffect>
                                    <p:anim calcmode="lin" valueType="num">
                                      <p:cBhvr>
                                        <p:cTn id="13" dur="1000" fill="hold"/>
                                        <p:tgtEl>
                                          <p:spTgt spid="7171"/>
                                        </p:tgtEl>
                                        <p:attrNameLst>
                                          <p:attrName>ppt_x</p:attrName>
                                        </p:attrNameLst>
                                      </p:cBhvr>
                                      <p:tavLst>
                                        <p:tav tm="0">
                                          <p:val>
                                            <p:strVal val="#ppt_x"/>
                                          </p:val>
                                        </p:tav>
                                        <p:tav tm="100000">
                                          <p:val>
                                            <p:strVal val="#ppt_x"/>
                                          </p:val>
                                        </p:tav>
                                      </p:tavLst>
                                    </p:anim>
                                    <p:anim calcmode="lin" valueType="num">
                                      <p:cBhvr>
                                        <p:cTn id="14" dur="1000" fill="hold"/>
                                        <p:tgtEl>
                                          <p:spTgt spid="717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7172"/>
                                        </p:tgtEl>
                                        <p:attrNameLst>
                                          <p:attrName>style.visibility</p:attrName>
                                        </p:attrNameLst>
                                      </p:cBhvr>
                                      <p:to>
                                        <p:strVal val="visible"/>
                                      </p:to>
                                    </p:set>
                                    <p:animEffect transition="in" filter="circle(in)">
                                      <p:cBhvr>
                                        <p:cTn id="19" dur="2000"/>
                                        <p:tgtEl>
                                          <p:spTgt spid="7172"/>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nodeType="clickEffect">
                                  <p:stCondLst>
                                    <p:cond delay="0"/>
                                  </p:stCondLst>
                                  <p:childTnLst>
                                    <p:set>
                                      <p:cBhvr>
                                        <p:cTn id="23" dur="1" fill="hold">
                                          <p:stCondLst>
                                            <p:cond delay="0"/>
                                          </p:stCondLst>
                                        </p:cTn>
                                        <p:tgtEl>
                                          <p:spTgt spid="7173"/>
                                        </p:tgtEl>
                                        <p:attrNameLst>
                                          <p:attrName>style.visibility</p:attrName>
                                        </p:attrNameLst>
                                      </p:cBhvr>
                                      <p:to>
                                        <p:strVal val="visible"/>
                                      </p:to>
                                    </p:set>
                                    <p:animEffect transition="in" filter="wheel(1)">
                                      <p:cBhvr>
                                        <p:cTn id="24" dur="2000"/>
                                        <p:tgtEl>
                                          <p:spTgt spid="7173"/>
                                        </p:tgtEl>
                                      </p:cBhvr>
                                    </p:animEffect>
                                  </p:childTnLst>
                                </p:cTn>
                              </p:par>
                            </p:childTnLst>
                          </p:cTn>
                        </p:par>
                      </p:childTnLst>
                    </p:cTn>
                  </p:par>
                  <p:par>
                    <p:cTn id="25" fill="hold">
                      <p:stCondLst>
                        <p:cond delay="indefinite"/>
                      </p:stCondLst>
                      <p:childTnLst>
                        <p:par>
                          <p:cTn id="26" fill="hold">
                            <p:stCondLst>
                              <p:cond delay="0"/>
                            </p:stCondLst>
                            <p:childTnLst>
                              <p:par>
                                <p:cTn id="27" presetID="26" presetClass="entr" presetSubtype="0" fill="hold" nodeType="clickEffect">
                                  <p:stCondLst>
                                    <p:cond delay="0"/>
                                  </p:stCondLst>
                                  <p:childTnLst>
                                    <p:set>
                                      <p:cBhvr>
                                        <p:cTn id="28" dur="1" fill="hold">
                                          <p:stCondLst>
                                            <p:cond delay="0"/>
                                          </p:stCondLst>
                                        </p:cTn>
                                        <p:tgtEl>
                                          <p:spTgt spid="7174"/>
                                        </p:tgtEl>
                                        <p:attrNameLst>
                                          <p:attrName>style.visibility</p:attrName>
                                        </p:attrNameLst>
                                      </p:cBhvr>
                                      <p:to>
                                        <p:strVal val="visible"/>
                                      </p:to>
                                    </p:set>
                                    <p:animEffect transition="in" filter="wipe(down)">
                                      <p:cBhvr>
                                        <p:cTn id="29" dur="580">
                                          <p:stCondLst>
                                            <p:cond delay="0"/>
                                          </p:stCondLst>
                                        </p:cTn>
                                        <p:tgtEl>
                                          <p:spTgt spid="7174"/>
                                        </p:tgtEl>
                                      </p:cBhvr>
                                    </p:animEffect>
                                    <p:anim calcmode="lin" valueType="num">
                                      <p:cBhvr>
                                        <p:cTn id="30" dur="1822" tmFilter="0,0; 0.14,0.36; 0.43,0.73; 0.71,0.91; 1.0,1.0">
                                          <p:stCondLst>
                                            <p:cond delay="0"/>
                                          </p:stCondLst>
                                        </p:cTn>
                                        <p:tgtEl>
                                          <p:spTgt spid="7174"/>
                                        </p:tgtEl>
                                        <p:attrNameLst>
                                          <p:attrName>ppt_x</p:attrName>
                                        </p:attrNameLst>
                                      </p:cBhvr>
                                      <p:tavLst>
                                        <p:tav tm="0">
                                          <p:val>
                                            <p:strVal val="#ppt_x-0.25"/>
                                          </p:val>
                                        </p:tav>
                                        <p:tav tm="100000">
                                          <p:val>
                                            <p:strVal val="#ppt_x"/>
                                          </p:val>
                                        </p:tav>
                                      </p:tavLst>
                                    </p:anim>
                                    <p:anim calcmode="lin" valueType="num">
                                      <p:cBhvr>
                                        <p:cTn id="31" dur="664" tmFilter="0.0,0.0; 0.25,0.07; 0.50,0.2; 0.75,0.467; 1.0,1.0">
                                          <p:stCondLst>
                                            <p:cond delay="0"/>
                                          </p:stCondLst>
                                        </p:cTn>
                                        <p:tgtEl>
                                          <p:spTgt spid="7174"/>
                                        </p:tgtEl>
                                        <p:attrNameLst>
                                          <p:attrName>ppt_y</p:attrName>
                                        </p:attrNameLst>
                                      </p:cBhvr>
                                      <p:tavLst>
                                        <p:tav tm="0" fmla="#ppt_y-sin(pi*$)/3">
                                          <p:val>
                                            <p:fltVal val="0.5"/>
                                          </p:val>
                                        </p:tav>
                                        <p:tav tm="100000">
                                          <p:val>
                                            <p:fltVal val="1"/>
                                          </p:val>
                                        </p:tav>
                                      </p:tavLst>
                                    </p:anim>
                                    <p:anim calcmode="lin" valueType="num">
                                      <p:cBhvr>
                                        <p:cTn id="32" dur="664" tmFilter="0, 0; 0.125,0.2665; 0.25,0.4; 0.375,0.465; 0.5,0.5;  0.625,0.535; 0.75,0.6; 0.875,0.7335; 1,1">
                                          <p:stCondLst>
                                            <p:cond delay="664"/>
                                          </p:stCondLst>
                                        </p:cTn>
                                        <p:tgtEl>
                                          <p:spTgt spid="7174"/>
                                        </p:tgtEl>
                                        <p:attrNameLst>
                                          <p:attrName>ppt_y</p:attrName>
                                        </p:attrNameLst>
                                      </p:cBhvr>
                                      <p:tavLst>
                                        <p:tav tm="0" fmla="#ppt_y-sin(pi*$)/9">
                                          <p:val>
                                            <p:fltVal val="0"/>
                                          </p:val>
                                        </p:tav>
                                        <p:tav tm="100000">
                                          <p:val>
                                            <p:fltVal val="1"/>
                                          </p:val>
                                        </p:tav>
                                      </p:tavLst>
                                    </p:anim>
                                    <p:anim calcmode="lin" valueType="num">
                                      <p:cBhvr>
                                        <p:cTn id="33" dur="332" tmFilter="0, 0; 0.125,0.2665; 0.25,0.4; 0.375,0.465; 0.5,0.5;  0.625,0.535; 0.75,0.6; 0.875,0.7335; 1,1">
                                          <p:stCondLst>
                                            <p:cond delay="1324"/>
                                          </p:stCondLst>
                                        </p:cTn>
                                        <p:tgtEl>
                                          <p:spTgt spid="7174"/>
                                        </p:tgtEl>
                                        <p:attrNameLst>
                                          <p:attrName>ppt_y</p:attrName>
                                        </p:attrNameLst>
                                      </p:cBhvr>
                                      <p:tavLst>
                                        <p:tav tm="0" fmla="#ppt_y-sin(pi*$)/27">
                                          <p:val>
                                            <p:fltVal val="0"/>
                                          </p:val>
                                        </p:tav>
                                        <p:tav tm="100000">
                                          <p:val>
                                            <p:fltVal val="1"/>
                                          </p:val>
                                        </p:tav>
                                      </p:tavLst>
                                    </p:anim>
                                    <p:anim calcmode="lin" valueType="num">
                                      <p:cBhvr>
                                        <p:cTn id="34" dur="164" tmFilter="0, 0; 0.125,0.2665; 0.25,0.4; 0.375,0.465; 0.5,0.5;  0.625,0.535; 0.75,0.6; 0.875,0.7335; 1,1">
                                          <p:stCondLst>
                                            <p:cond delay="1656"/>
                                          </p:stCondLst>
                                        </p:cTn>
                                        <p:tgtEl>
                                          <p:spTgt spid="7174"/>
                                        </p:tgtEl>
                                        <p:attrNameLst>
                                          <p:attrName>ppt_y</p:attrName>
                                        </p:attrNameLst>
                                      </p:cBhvr>
                                      <p:tavLst>
                                        <p:tav tm="0" fmla="#ppt_y-sin(pi*$)/81">
                                          <p:val>
                                            <p:fltVal val="0"/>
                                          </p:val>
                                        </p:tav>
                                        <p:tav tm="100000">
                                          <p:val>
                                            <p:fltVal val="1"/>
                                          </p:val>
                                        </p:tav>
                                      </p:tavLst>
                                    </p:anim>
                                    <p:animScale>
                                      <p:cBhvr>
                                        <p:cTn id="35" dur="26">
                                          <p:stCondLst>
                                            <p:cond delay="650"/>
                                          </p:stCondLst>
                                        </p:cTn>
                                        <p:tgtEl>
                                          <p:spTgt spid="7174"/>
                                        </p:tgtEl>
                                      </p:cBhvr>
                                      <p:to x="100000" y="60000"/>
                                    </p:animScale>
                                    <p:animScale>
                                      <p:cBhvr>
                                        <p:cTn id="36" dur="166" decel="50000">
                                          <p:stCondLst>
                                            <p:cond delay="676"/>
                                          </p:stCondLst>
                                        </p:cTn>
                                        <p:tgtEl>
                                          <p:spTgt spid="7174"/>
                                        </p:tgtEl>
                                      </p:cBhvr>
                                      <p:to x="100000" y="100000"/>
                                    </p:animScale>
                                    <p:animScale>
                                      <p:cBhvr>
                                        <p:cTn id="37" dur="26">
                                          <p:stCondLst>
                                            <p:cond delay="1312"/>
                                          </p:stCondLst>
                                        </p:cTn>
                                        <p:tgtEl>
                                          <p:spTgt spid="7174"/>
                                        </p:tgtEl>
                                      </p:cBhvr>
                                      <p:to x="100000" y="80000"/>
                                    </p:animScale>
                                    <p:animScale>
                                      <p:cBhvr>
                                        <p:cTn id="38" dur="166" decel="50000">
                                          <p:stCondLst>
                                            <p:cond delay="1338"/>
                                          </p:stCondLst>
                                        </p:cTn>
                                        <p:tgtEl>
                                          <p:spTgt spid="7174"/>
                                        </p:tgtEl>
                                      </p:cBhvr>
                                      <p:to x="100000" y="100000"/>
                                    </p:animScale>
                                    <p:animScale>
                                      <p:cBhvr>
                                        <p:cTn id="39" dur="26">
                                          <p:stCondLst>
                                            <p:cond delay="1642"/>
                                          </p:stCondLst>
                                        </p:cTn>
                                        <p:tgtEl>
                                          <p:spTgt spid="7174"/>
                                        </p:tgtEl>
                                      </p:cBhvr>
                                      <p:to x="100000" y="90000"/>
                                    </p:animScale>
                                    <p:animScale>
                                      <p:cBhvr>
                                        <p:cTn id="40" dur="166" decel="50000">
                                          <p:stCondLst>
                                            <p:cond delay="1668"/>
                                          </p:stCondLst>
                                        </p:cTn>
                                        <p:tgtEl>
                                          <p:spTgt spid="7174"/>
                                        </p:tgtEl>
                                      </p:cBhvr>
                                      <p:to x="100000" y="100000"/>
                                    </p:animScale>
                                    <p:animScale>
                                      <p:cBhvr>
                                        <p:cTn id="41" dur="26">
                                          <p:stCondLst>
                                            <p:cond delay="1808"/>
                                          </p:stCondLst>
                                        </p:cTn>
                                        <p:tgtEl>
                                          <p:spTgt spid="7174"/>
                                        </p:tgtEl>
                                      </p:cBhvr>
                                      <p:to x="100000" y="95000"/>
                                    </p:animScale>
                                    <p:animScale>
                                      <p:cBhvr>
                                        <p:cTn id="42" dur="166" decel="50000">
                                          <p:stCondLst>
                                            <p:cond delay="1834"/>
                                          </p:stCondLst>
                                        </p:cTn>
                                        <p:tgtEl>
                                          <p:spTgt spid="7174"/>
                                        </p:tgtEl>
                                      </p:cBhvr>
                                      <p:to x="100000" y="100000"/>
                                    </p:animScale>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7175"/>
                                        </p:tgtEl>
                                        <p:attrNameLst>
                                          <p:attrName>style.visibility</p:attrName>
                                        </p:attrNameLst>
                                      </p:cBhvr>
                                      <p:to>
                                        <p:strVal val="visible"/>
                                      </p:to>
                                    </p:set>
                                    <p:animEffect transition="in" filter="fade">
                                      <p:cBhvr>
                                        <p:cTn id="47" dur="500"/>
                                        <p:tgtEl>
                                          <p:spTgt spid="7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US" dirty="0" smtClean="0"/>
              <a:t>Rock Cycle</a:t>
            </a:r>
            <a:endParaRPr lang="en-US"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914400"/>
            <a:ext cx="8915400" cy="594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947903669"/>
      </p:ext>
    </p:extLst>
  </p:cSld>
  <p:clrMapOvr>
    <a:masterClrMapping/>
  </p:clrMapOvr>
  <mc:AlternateContent xmlns:mc="http://schemas.openxmlformats.org/markup-compatibility/2006">
    <mc:Choice xmlns:p14="http://schemas.microsoft.com/office/powerpoint/2010/main" Requires="p14">
      <p:transition spd="slow" p14:dur="2000" advTm="717"/>
    </mc:Choice>
    <mc:Fallback>
      <p:transition spd="slow" advTm="71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1028"/>
                                        </p:tgtEl>
                                        <p:attrNameLst>
                                          <p:attrName>style.visibility</p:attrName>
                                        </p:attrNameLst>
                                      </p:cBhvr>
                                      <p:to>
                                        <p:strVal val="visible"/>
                                      </p:to>
                                    </p:set>
                                    <p:animEffect transition="in" filter="wipe(down)">
                                      <p:cBhvr>
                                        <p:cTn id="25" dur="580">
                                          <p:stCondLst>
                                            <p:cond delay="0"/>
                                          </p:stCondLst>
                                        </p:cTn>
                                        <p:tgtEl>
                                          <p:spTgt spid="1028"/>
                                        </p:tgtEl>
                                      </p:cBhvr>
                                    </p:animEffect>
                                    <p:anim calcmode="lin" valueType="num">
                                      <p:cBhvr>
                                        <p:cTn id="26" dur="1822" tmFilter="0,0; 0.14,0.36; 0.43,0.73; 0.71,0.91; 1.0,1.0">
                                          <p:stCondLst>
                                            <p:cond delay="0"/>
                                          </p:stCondLst>
                                        </p:cTn>
                                        <p:tgtEl>
                                          <p:spTgt spid="1028"/>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1028"/>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1028"/>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1028"/>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1028"/>
                                        </p:tgtEl>
                                        <p:attrNameLst>
                                          <p:attrName>ppt_y</p:attrName>
                                        </p:attrNameLst>
                                      </p:cBhvr>
                                      <p:tavLst>
                                        <p:tav tm="0" fmla="#ppt_y-sin(pi*$)/81">
                                          <p:val>
                                            <p:fltVal val="0"/>
                                          </p:val>
                                        </p:tav>
                                        <p:tav tm="100000">
                                          <p:val>
                                            <p:fltVal val="1"/>
                                          </p:val>
                                        </p:tav>
                                      </p:tavLst>
                                    </p:anim>
                                    <p:animScale>
                                      <p:cBhvr>
                                        <p:cTn id="31" dur="26">
                                          <p:stCondLst>
                                            <p:cond delay="650"/>
                                          </p:stCondLst>
                                        </p:cTn>
                                        <p:tgtEl>
                                          <p:spTgt spid="1028"/>
                                        </p:tgtEl>
                                      </p:cBhvr>
                                      <p:to x="100000" y="60000"/>
                                    </p:animScale>
                                    <p:animScale>
                                      <p:cBhvr>
                                        <p:cTn id="32" dur="166" decel="50000">
                                          <p:stCondLst>
                                            <p:cond delay="676"/>
                                          </p:stCondLst>
                                        </p:cTn>
                                        <p:tgtEl>
                                          <p:spTgt spid="1028"/>
                                        </p:tgtEl>
                                      </p:cBhvr>
                                      <p:to x="100000" y="100000"/>
                                    </p:animScale>
                                    <p:animScale>
                                      <p:cBhvr>
                                        <p:cTn id="33" dur="26">
                                          <p:stCondLst>
                                            <p:cond delay="1312"/>
                                          </p:stCondLst>
                                        </p:cTn>
                                        <p:tgtEl>
                                          <p:spTgt spid="1028"/>
                                        </p:tgtEl>
                                      </p:cBhvr>
                                      <p:to x="100000" y="80000"/>
                                    </p:animScale>
                                    <p:animScale>
                                      <p:cBhvr>
                                        <p:cTn id="34" dur="166" decel="50000">
                                          <p:stCondLst>
                                            <p:cond delay="1338"/>
                                          </p:stCondLst>
                                        </p:cTn>
                                        <p:tgtEl>
                                          <p:spTgt spid="1028"/>
                                        </p:tgtEl>
                                      </p:cBhvr>
                                      <p:to x="100000" y="100000"/>
                                    </p:animScale>
                                    <p:animScale>
                                      <p:cBhvr>
                                        <p:cTn id="35" dur="26">
                                          <p:stCondLst>
                                            <p:cond delay="1642"/>
                                          </p:stCondLst>
                                        </p:cTn>
                                        <p:tgtEl>
                                          <p:spTgt spid="1028"/>
                                        </p:tgtEl>
                                      </p:cBhvr>
                                      <p:to x="100000" y="90000"/>
                                    </p:animScale>
                                    <p:animScale>
                                      <p:cBhvr>
                                        <p:cTn id="36" dur="166" decel="50000">
                                          <p:stCondLst>
                                            <p:cond delay="1668"/>
                                          </p:stCondLst>
                                        </p:cTn>
                                        <p:tgtEl>
                                          <p:spTgt spid="1028"/>
                                        </p:tgtEl>
                                      </p:cBhvr>
                                      <p:to x="100000" y="100000"/>
                                    </p:animScale>
                                    <p:animScale>
                                      <p:cBhvr>
                                        <p:cTn id="37" dur="26">
                                          <p:stCondLst>
                                            <p:cond delay="1808"/>
                                          </p:stCondLst>
                                        </p:cTn>
                                        <p:tgtEl>
                                          <p:spTgt spid="1028"/>
                                        </p:tgtEl>
                                      </p:cBhvr>
                                      <p:to x="100000" y="95000"/>
                                    </p:animScale>
                                    <p:animScale>
                                      <p:cBhvr>
                                        <p:cTn id="38" dur="166" decel="50000">
                                          <p:stCondLst>
                                            <p:cond delay="1834"/>
                                          </p:stCondLst>
                                        </p:cTn>
                                        <p:tgtEl>
                                          <p:spTgt spid="102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4.8|5.4"/>
</p:tagLst>
</file>

<file path=ppt/tags/tag10.xml><?xml version="1.0" encoding="utf-8"?>
<p:tagLst xmlns:a="http://schemas.openxmlformats.org/drawingml/2006/main" xmlns:r="http://schemas.openxmlformats.org/officeDocument/2006/relationships" xmlns:p="http://schemas.openxmlformats.org/presentationml/2006/main">
  <p:tag name="TIMING" val="|0.1|0.2|0.1|0.1|0.1"/>
</p:tagLst>
</file>

<file path=ppt/tags/tag2.xml><?xml version="1.0" encoding="utf-8"?>
<p:tagLst xmlns:a="http://schemas.openxmlformats.org/drawingml/2006/main" xmlns:r="http://schemas.openxmlformats.org/officeDocument/2006/relationships" xmlns:p="http://schemas.openxmlformats.org/presentationml/2006/main">
  <p:tag name="TIMING" val="|0.5|4|2.4|0.5|0.1"/>
</p:tagLst>
</file>

<file path=ppt/tags/tag3.xml><?xml version="1.0" encoding="utf-8"?>
<p:tagLst xmlns:a="http://schemas.openxmlformats.org/drawingml/2006/main" xmlns:r="http://schemas.openxmlformats.org/officeDocument/2006/relationships" xmlns:p="http://schemas.openxmlformats.org/presentationml/2006/main">
  <p:tag name="TIMING" val="|0|0.1|0.1|0.1|0.1|0.1|0.1"/>
</p:tagLst>
</file>

<file path=ppt/tags/tag4.xml><?xml version="1.0" encoding="utf-8"?>
<p:tagLst xmlns:a="http://schemas.openxmlformats.org/drawingml/2006/main" xmlns:r="http://schemas.openxmlformats.org/officeDocument/2006/relationships" xmlns:p="http://schemas.openxmlformats.org/presentationml/2006/main">
  <p:tag name="TIMING" val="|0.1|0.1|0.1|0.1|0.1|0.1|0.1"/>
</p:tagLst>
</file>

<file path=ppt/tags/tag5.xml><?xml version="1.0" encoding="utf-8"?>
<p:tagLst xmlns:a="http://schemas.openxmlformats.org/drawingml/2006/main" xmlns:r="http://schemas.openxmlformats.org/officeDocument/2006/relationships" xmlns:p="http://schemas.openxmlformats.org/presentationml/2006/main">
  <p:tag name="TIMING" val="|0|0.1|0.1|0.1|0.1|0.1|0.1"/>
</p:tagLst>
</file>

<file path=ppt/tags/tag6.xml><?xml version="1.0" encoding="utf-8"?>
<p:tagLst xmlns:a="http://schemas.openxmlformats.org/drawingml/2006/main" xmlns:r="http://schemas.openxmlformats.org/officeDocument/2006/relationships" xmlns:p="http://schemas.openxmlformats.org/presentationml/2006/main">
  <p:tag name="TIMING" val="|0.1|0.1|0.1|0.1|0.1|0.1"/>
</p:tagLst>
</file>

<file path=ppt/tags/tag7.xml><?xml version="1.0" encoding="utf-8"?>
<p:tagLst xmlns:a="http://schemas.openxmlformats.org/drawingml/2006/main" xmlns:r="http://schemas.openxmlformats.org/officeDocument/2006/relationships" xmlns:p="http://schemas.openxmlformats.org/presentationml/2006/main">
  <p:tag name="TIMING" val="|0.1|0.1|0.1|0.3|0.2|0.1"/>
</p:tagLst>
</file>

<file path=ppt/tags/tag8.xml><?xml version="1.0" encoding="utf-8"?>
<p:tagLst xmlns:a="http://schemas.openxmlformats.org/drawingml/2006/main" xmlns:r="http://schemas.openxmlformats.org/officeDocument/2006/relationships" xmlns:p="http://schemas.openxmlformats.org/presentationml/2006/main">
  <p:tag name="TIMING" val="|0.1|0.1|0.1|0.1|0.1|0.1"/>
</p:tagLst>
</file>

<file path=ppt/tags/tag9.xml><?xml version="1.0" encoding="utf-8"?>
<p:tagLst xmlns:a="http://schemas.openxmlformats.org/drawingml/2006/main" xmlns:r="http://schemas.openxmlformats.org/officeDocument/2006/relationships" xmlns:p="http://schemas.openxmlformats.org/presentationml/2006/main">
  <p:tag name="TIMING" val="|0.1|0.1"/>
</p:tagLst>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228</TotalTime>
  <Words>262</Words>
  <Application>Microsoft Office PowerPoint</Application>
  <PresentationFormat>On-screen Show (4:3)</PresentationFormat>
  <Paragraphs>36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Horizon</vt:lpstr>
      <vt:lpstr>The rock cycle</vt:lpstr>
      <vt:lpstr>The Rock Scientist</vt:lpstr>
      <vt:lpstr>Igneous Rock </vt:lpstr>
      <vt:lpstr>Igneous Rock Pictures</vt:lpstr>
      <vt:lpstr>Sedimentary Rock</vt:lpstr>
      <vt:lpstr>Sedimentary Rock Pictures</vt:lpstr>
      <vt:lpstr>Metamorphic Rock</vt:lpstr>
      <vt:lpstr>Metamorphic Rock Pictures </vt:lpstr>
      <vt:lpstr>Rock Cycle</vt:lpstr>
      <vt:lpstr>Credits and Websites</vt:lpstr>
    </vt:vector>
  </TitlesOfParts>
  <Company>Wylie ISD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rock cycle</dc:title>
  <dc:creator>Slagle, Zachary</dc:creator>
  <cp:lastModifiedBy>Slagle, Zachary</cp:lastModifiedBy>
  <cp:revision>18</cp:revision>
  <dcterms:created xsi:type="dcterms:W3CDTF">2012-04-26T14:18:04Z</dcterms:created>
  <dcterms:modified xsi:type="dcterms:W3CDTF">2012-05-02T14:29:36Z</dcterms:modified>
</cp:coreProperties>
</file>